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sldIdLst>
    <p:sldId id="256" r:id="rId2"/>
    <p:sldId id="262" r:id="rId3"/>
    <p:sldId id="259" r:id="rId4"/>
    <p:sldId id="257" r:id="rId5"/>
    <p:sldId id="258" r:id="rId6"/>
    <p:sldId id="263" r:id="rId7"/>
    <p:sldId id="268" r:id="rId8"/>
    <p:sldId id="260" r:id="rId9"/>
    <p:sldId id="264" r:id="rId10"/>
    <p:sldId id="265" r:id="rId11"/>
    <p:sldId id="266" r:id="rId12"/>
    <p:sldId id="267" r:id="rId13"/>
    <p:sldId id="270" r:id="rId14"/>
    <p:sldId id="269" r:id="rId15"/>
    <p:sldId id="271" r:id="rId16"/>
    <p:sldId id="261" r:id="rId17"/>
    <p:sldId id="272" r:id="rId18"/>
    <p:sldId id="276" r:id="rId19"/>
    <p:sldId id="273" r:id="rId20"/>
    <p:sldId id="274" r:id="rId21"/>
    <p:sldId id="275"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3878"/>
  </p:normalViewPr>
  <p:slideViewPr>
    <p:cSldViewPr snapToGrid="0">
      <p:cViewPr varScale="1">
        <p:scale>
          <a:sx n="104" d="100"/>
          <a:sy n="104"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08949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5232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72145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499256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78751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44085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30724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4085536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37148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137259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3/27/2023</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851043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3/27/2023</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08785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AF9C6E-31D5-480C-AE10-9BA3E4ED1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79A4A9-E60C-73D8-556E-B0D7DB00E926}"/>
              </a:ext>
            </a:extLst>
          </p:cNvPr>
          <p:cNvPicPr>
            <a:picLocks noChangeAspect="1"/>
          </p:cNvPicPr>
          <p:nvPr/>
        </p:nvPicPr>
        <p:blipFill rotWithShape="1">
          <a:blip r:embed="rId2"/>
          <a:srcRect t="22011" b="21739"/>
          <a:stretch/>
        </p:blipFill>
        <p:spPr>
          <a:xfrm>
            <a:off x="20" y="10"/>
            <a:ext cx="12191979" cy="6857989"/>
          </a:xfrm>
          <a:prstGeom prst="rect">
            <a:avLst/>
          </a:prstGeom>
        </p:spPr>
      </p:pic>
      <p:sp>
        <p:nvSpPr>
          <p:cNvPr id="11" name="Freeform: Shape 10">
            <a:extLst>
              <a:ext uri="{FF2B5EF4-FFF2-40B4-BE49-F238E27FC236}">
                <a16:creationId xmlns:a16="http://schemas.microsoft.com/office/drawing/2014/main" id="{ED1BE14B-C94E-4A1A-B076-39CCA2304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92448" flipH="1" flipV="1">
            <a:off x="399987" y="694217"/>
            <a:ext cx="3909320" cy="5385644"/>
          </a:xfrm>
          <a:custGeom>
            <a:avLst/>
            <a:gdLst>
              <a:gd name="connsiteX0" fmla="*/ 6058 w 823258"/>
              <a:gd name="connsiteY0" fmla="*/ 673615 h 1272110"/>
              <a:gd name="connsiteX1" fmla="*/ 112452 w 823258"/>
              <a:gd name="connsiteY1" fmla="*/ 471685 h 1272110"/>
              <a:gd name="connsiteX2" fmla="*/ 94736 w 823258"/>
              <a:gd name="connsiteY2" fmla="*/ 159741 h 1272110"/>
              <a:gd name="connsiteX3" fmla="*/ 229419 w 823258"/>
              <a:gd name="connsiteY3" fmla="*/ 14485 h 1272110"/>
              <a:gd name="connsiteX4" fmla="*/ 580225 w 823258"/>
              <a:gd name="connsiteY4" fmla="*/ 3817 h 1272110"/>
              <a:gd name="connsiteX5" fmla="*/ 736149 w 823258"/>
              <a:gd name="connsiteY5" fmla="*/ 195174 h 1272110"/>
              <a:gd name="connsiteX6" fmla="*/ 823017 w 823258"/>
              <a:gd name="connsiteY6" fmla="*/ 912026 h 1272110"/>
              <a:gd name="connsiteX7" fmla="*/ 743293 w 823258"/>
              <a:gd name="connsiteY7" fmla="*/ 1196443 h 1272110"/>
              <a:gd name="connsiteX8" fmla="*/ 310858 w 823258"/>
              <a:gd name="connsiteY8" fmla="*/ 1251402 h 1272110"/>
              <a:gd name="connsiteX9" fmla="*/ 133693 w 823258"/>
              <a:gd name="connsiteY9" fmla="*/ 1020992 h 1272110"/>
              <a:gd name="connsiteX10" fmla="*/ 126549 w 823258"/>
              <a:gd name="connsiteY10" fmla="*/ 606369 h 1272110"/>
              <a:gd name="connsiteX11" fmla="*/ 6058 w 823258"/>
              <a:gd name="connsiteY11" fmla="*/ 673615 h 1272110"/>
              <a:gd name="connsiteX0" fmla="*/ 6097 w 846673"/>
              <a:gd name="connsiteY0" fmla="*/ 673624 h 1266490"/>
              <a:gd name="connsiteX1" fmla="*/ 112491 w 846673"/>
              <a:gd name="connsiteY1" fmla="*/ 471694 h 1266490"/>
              <a:gd name="connsiteX2" fmla="*/ 94775 w 846673"/>
              <a:gd name="connsiteY2" fmla="*/ 159750 h 1266490"/>
              <a:gd name="connsiteX3" fmla="*/ 229458 w 846673"/>
              <a:gd name="connsiteY3" fmla="*/ 14494 h 1266490"/>
              <a:gd name="connsiteX4" fmla="*/ 580264 w 846673"/>
              <a:gd name="connsiteY4" fmla="*/ 3826 h 1266490"/>
              <a:gd name="connsiteX5" fmla="*/ 736188 w 846673"/>
              <a:gd name="connsiteY5" fmla="*/ 195183 h 1266490"/>
              <a:gd name="connsiteX6" fmla="*/ 823056 w 846673"/>
              <a:gd name="connsiteY6" fmla="*/ 912035 h 1266490"/>
              <a:gd name="connsiteX7" fmla="*/ 795891 w 846673"/>
              <a:gd name="connsiteY7" fmla="*/ 1213658 h 1266490"/>
              <a:gd name="connsiteX8" fmla="*/ 310897 w 846673"/>
              <a:gd name="connsiteY8" fmla="*/ 1251411 h 1266490"/>
              <a:gd name="connsiteX9" fmla="*/ 133732 w 846673"/>
              <a:gd name="connsiteY9" fmla="*/ 1021001 h 1266490"/>
              <a:gd name="connsiteX10" fmla="*/ 126588 w 846673"/>
              <a:gd name="connsiteY10" fmla="*/ 606378 h 1266490"/>
              <a:gd name="connsiteX11" fmla="*/ 6097 w 846673"/>
              <a:gd name="connsiteY11" fmla="*/ 673624 h 1266490"/>
              <a:gd name="connsiteX0" fmla="*/ 6097 w 849914"/>
              <a:gd name="connsiteY0" fmla="*/ 673624 h 1273207"/>
              <a:gd name="connsiteX1" fmla="*/ 112491 w 849914"/>
              <a:gd name="connsiteY1" fmla="*/ 471694 h 1273207"/>
              <a:gd name="connsiteX2" fmla="*/ 94775 w 849914"/>
              <a:gd name="connsiteY2" fmla="*/ 159750 h 1273207"/>
              <a:gd name="connsiteX3" fmla="*/ 229458 w 849914"/>
              <a:gd name="connsiteY3" fmla="*/ 14494 h 1273207"/>
              <a:gd name="connsiteX4" fmla="*/ 580264 w 849914"/>
              <a:gd name="connsiteY4" fmla="*/ 3826 h 1273207"/>
              <a:gd name="connsiteX5" fmla="*/ 736188 w 849914"/>
              <a:gd name="connsiteY5" fmla="*/ 195183 h 1273207"/>
              <a:gd name="connsiteX6" fmla="*/ 823056 w 849914"/>
              <a:gd name="connsiteY6" fmla="*/ 912035 h 1273207"/>
              <a:gd name="connsiteX7" fmla="*/ 795891 w 849914"/>
              <a:gd name="connsiteY7" fmla="*/ 1213658 h 1273207"/>
              <a:gd name="connsiteX8" fmla="*/ 248636 w 849914"/>
              <a:gd name="connsiteY8" fmla="*/ 1257509 h 1273207"/>
              <a:gd name="connsiteX9" fmla="*/ 133732 w 849914"/>
              <a:gd name="connsiteY9" fmla="*/ 1021001 h 1273207"/>
              <a:gd name="connsiteX10" fmla="*/ 126588 w 849914"/>
              <a:gd name="connsiteY10" fmla="*/ 606378 h 1273207"/>
              <a:gd name="connsiteX11" fmla="*/ 6097 w 849914"/>
              <a:gd name="connsiteY11" fmla="*/ 673624 h 1273207"/>
              <a:gd name="connsiteX0" fmla="*/ 6097 w 857388"/>
              <a:gd name="connsiteY0" fmla="*/ 673624 h 1273231"/>
              <a:gd name="connsiteX1" fmla="*/ 112491 w 857388"/>
              <a:gd name="connsiteY1" fmla="*/ 471694 h 1273231"/>
              <a:gd name="connsiteX2" fmla="*/ 94775 w 857388"/>
              <a:gd name="connsiteY2" fmla="*/ 159750 h 1273231"/>
              <a:gd name="connsiteX3" fmla="*/ 229458 w 857388"/>
              <a:gd name="connsiteY3" fmla="*/ 14494 h 1273231"/>
              <a:gd name="connsiteX4" fmla="*/ 580264 w 857388"/>
              <a:gd name="connsiteY4" fmla="*/ 3826 h 1273231"/>
              <a:gd name="connsiteX5" fmla="*/ 736188 w 857388"/>
              <a:gd name="connsiteY5" fmla="*/ 195183 h 1273231"/>
              <a:gd name="connsiteX6" fmla="*/ 837750 w 857388"/>
              <a:gd name="connsiteY6" fmla="*/ 911367 h 1273231"/>
              <a:gd name="connsiteX7" fmla="*/ 795891 w 857388"/>
              <a:gd name="connsiteY7" fmla="*/ 1213658 h 1273231"/>
              <a:gd name="connsiteX8" fmla="*/ 248636 w 857388"/>
              <a:gd name="connsiteY8" fmla="*/ 1257509 h 1273231"/>
              <a:gd name="connsiteX9" fmla="*/ 133732 w 857388"/>
              <a:gd name="connsiteY9" fmla="*/ 1021001 h 1273231"/>
              <a:gd name="connsiteX10" fmla="*/ 126588 w 857388"/>
              <a:gd name="connsiteY10" fmla="*/ 606378 h 1273231"/>
              <a:gd name="connsiteX11" fmla="*/ 6097 w 857388"/>
              <a:gd name="connsiteY11" fmla="*/ 673624 h 1273231"/>
              <a:gd name="connsiteX0" fmla="*/ 6097 w 859776"/>
              <a:gd name="connsiteY0" fmla="*/ 673624 h 1273231"/>
              <a:gd name="connsiteX1" fmla="*/ 112491 w 859776"/>
              <a:gd name="connsiteY1" fmla="*/ 471694 h 1273231"/>
              <a:gd name="connsiteX2" fmla="*/ 94775 w 859776"/>
              <a:gd name="connsiteY2" fmla="*/ 159750 h 1273231"/>
              <a:gd name="connsiteX3" fmla="*/ 229458 w 859776"/>
              <a:gd name="connsiteY3" fmla="*/ 14494 h 1273231"/>
              <a:gd name="connsiteX4" fmla="*/ 580264 w 859776"/>
              <a:gd name="connsiteY4" fmla="*/ 3826 h 1273231"/>
              <a:gd name="connsiteX5" fmla="*/ 736188 w 859776"/>
              <a:gd name="connsiteY5" fmla="*/ 195183 h 1273231"/>
              <a:gd name="connsiteX6" fmla="*/ 837750 w 859776"/>
              <a:gd name="connsiteY6" fmla="*/ 911367 h 1273231"/>
              <a:gd name="connsiteX7" fmla="*/ 795891 w 859776"/>
              <a:gd name="connsiteY7" fmla="*/ 1213658 h 1273231"/>
              <a:gd name="connsiteX8" fmla="*/ 248636 w 859776"/>
              <a:gd name="connsiteY8" fmla="*/ 1257509 h 1273231"/>
              <a:gd name="connsiteX9" fmla="*/ 133732 w 859776"/>
              <a:gd name="connsiteY9" fmla="*/ 1021001 h 1273231"/>
              <a:gd name="connsiteX10" fmla="*/ 126588 w 859776"/>
              <a:gd name="connsiteY10" fmla="*/ 606378 h 1273231"/>
              <a:gd name="connsiteX11" fmla="*/ 6097 w 859776"/>
              <a:gd name="connsiteY11" fmla="*/ 673624 h 1273231"/>
              <a:gd name="connsiteX0" fmla="*/ 6097 w 863219"/>
              <a:gd name="connsiteY0" fmla="*/ 673624 h 1273231"/>
              <a:gd name="connsiteX1" fmla="*/ 112491 w 863219"/>
              <a:gd name="connsiteY1" fmla="*/ 471694 h 1273231"/>
              <a:gd name="connsiteX2" fmla="*/ 94775 w 863219"/>
              <a:gd name="connsiteY2" fmla="*/ 159750 h 1273231"/>
              <a:gd name="connsiteX3" fmla="*/ 229458 w 863219"/>
              <a:gd name="connsiteY3" fmla="*/ 14494 h 1273231"/>
              <a:gd name="connsiteX4" fmla="*/ 580264 w 863219"/>
              <a:gd name="connsiteY4" fmla="*/ 3826 h 1273231"/>
              <a:gd name="connsiteX5" fmla="*/ 736188 w 863219"/>
              <a:gd name="connsiteY5" fmla="*/ 195183 h 1273231"/>
              <a:gd name="connsiteX6" fmla="*/ 837750 w 863219"/>
              <a:gd name="connsiteY6" fmla="*/ 911367 h 1273231"/>
              <a:gd name="connsiteX7" fmla="*/ 795891 w 863219"/>
              <a:gd name="connsiteY7" fmla="*/ 1213658 h 1273231"/>
              <a:gd name="connsiteX8" fmla="*/ 248636 w 863219"/>
              <a:gd name="connsiteY8" fmla="*/ 1257509 h 1273231"/>
              <a:gd name="connsiteX9" fmla="*/ 133732 w 863219"/>
              <a:gd name="connsiteY9" fmla="*/ 1021001 h 1273231"/>
              <a:gd name="connsiteX10" fmla="*/ 126588 w 863219"/>
              <a:gd name="connsiteY10" fmla="*/ 606378 h 1273231"/>
              <a:gd name="connsiteX11" fmla="*/ 6097 w 863219"/>
              <a:gd name="connsiteY11" fmla="*/ 673624 h 1273231"/>
              <a:gd name="connsiteX0" fmla="*/ 6097 w 865261"/>
              <a:gd name="connsiteY0" fmla="*/ 673624 h 1271255"/>
              <a:gd name="connsiteX1" fmla="*/ 112491 w 865261"/>
              <a:gd name="connsiteY1" fmla="*/ 471694 h 1271255"/>
              <a:gd name="connsiteX2" fmla="*/ 94775 w 865261"/>
              <a:gd name="connsiteY2" fmla="*/ 159750 h 1271255"/>
              <a:gd name="connsiteX3" fmla="*/ 229458 w 865261"/>
              <a:gd name="connsiteY3" fmla="*/ 14494 h 1271255"/>
              <a:gd name="connsiteX4" fmla="*/ 580264 w 865261"/>
              <a:gd name="connsiteY4" fmla="*/ 3826 h 1271255"/>
              <a:gd name="connsiteX5" fmla="*/ 736188 w 865261"/>
              <a:gd name="connsiteY5" fmla="*/ 195183 h 1271255"/>
              <a:gd name="connsiteX6" fmla="*/ 841141 w 865261"/>
              <a:gd name="connsiteY6" fmla="*/ 970003 h 1271255"/>
              <a:gd name="connsiteX7" fmla="*/ 795891 w 865261"/>
              <a:gd name="connsiteY7" fmla="*/ 1213658 h 1271255"/>
              <a:gd name="connsiteX8" fmla="*/ 248636 w 865261"/>
              <a:gd name="connsiteY8" fmla="*/ 1257509 h 1271255"/>
              <a:gd name="connsiteX9" fmla="*/ 133732 w 865261"/>
              <a:gd name="connsiteY9" fmla="*/ 1021001 h 1271255"/>
              <a:gd name="connsiteX10" fmla="*/ 126588 w 865261"/>
              <a:gd name="connsiteY10" fmla="*/ 606378 h 1271255"/>
              <a:gd name="connsiteX11" fmla="*/ 6097 w 865261"/>
              <a:gd name="connsiteY11" fmla="*/ 673624 h 1271255"/>
              <a:gd name="connsiteX0" fmla="*/ 6097 w 860021"/>
              <a:gd name="connsiteY0" fmla="*/ 673624 h 1279428"/>
              <a:gd name="connsiteX1" fmla="*/ 112491 w 860021"/>
              <a:gd name="connsiteY1" fmla="*/ 471694 h 1279428"/>
              <a:gd name="connsiteX2" fmla="*/ 94775 w 860021"/>
              <a:gd name="connsiteY2" fmla="*/ 159750 h 1279428"/>
              <a:gd name="connsiteX3" fmla="*/ 229458 w 860021"/>
              <a:gd name="connsiteY3" fmla="*/ 14494 h 1279428"/>
              <a:gd name="connsiteX4" fmla="*/ 580264 w 860021"/>
              <a:gd name="connsiteY4" fmla="*/ 3826 h 1279428"/>
              <a:gd name="connsiteX5" fmla="*/ 736188 w 860021"/>
              <a:gd name="connsiteY5" fmla="*/ 195183 h 1279428"/>
              <a:gd name="connsiteX6" fmla="*/ 841141 w 860021"/>
              <a:gd name="connsiteY6" fmla="*/ 970003 h 1279428"/>
              <a:gd name="connsiteX7" fmla="*/ 797210 w 860021"/>
              <a:gd name="connsiteY7" fmla="*/ 1236461 h 1279428"/>
              <a:gd name="connsiteX8" fmla="*/ 248636 w 860021"/>
              <a:gd name="connsiteY8" fmla="*/ 1257509 h 1279428"/>
              <a:gd name="connsiteX9" fmla="*/ 133732 w 860021"/>
              <a:gd name="connsiteY9" fmla="*/ 1021001 h 1279428"/>
              <a:gd name="connsiteX10" fmla="*/ 126588 w 860021"/>
              <a:gd name="connsiteY10" fmla="*/ 606378 h 1279428"/>
              <a:gd name="connsiteX11" fmla="*/ 6097 w 860021"/>
              <a:gd name="connsiteY11" fmla="*/ 673624 h 1279428"/>
              <a:gd name="connsiteX0" fmla="*/ 6097 w 860380"/>
              <a:gd name="connsiteY0" fmla="*/ 679490 h 1285294"/>
              <a:gd name="connsiteX1" fmla="*/ 112491 w 860380"/>
              <a:gd name="connsiteY1" fmla="*/ 477560 h 1285294"/>
              <a:gd name="connsiteX2" fmla="*/ 94775 w 860380"/>
              <a:gd name="connsiteY2" fmla="*/ 165616 h 1285294"/>
              <a:gd name="connsiteX3" fmla="*/ 229458 w 860380"/>
              <a:gd name="connsiteY3" fmla="*/ 20360 h 1285294"/>
              <a:gd name="connsiteX4" fmla="*/ 580264 w 860380"/>
              <a:gd name="connsiteY4" fmla="*/ 9692 h 1285294"/>
              <a:gd name="connsiteX5" fmla="*/ 730442 w 860380"/>
              <a:gd name="connsiteY5" fmla="*/ 165383 h 1285294"/>
              <a:gd name="connsiteX6" fmla="*/ 841141 w 860380"/>
              <a:gd name="connsiteY6" fmla="*/ 975869 h 1285294"/>
              <a:gd name="connsiteX7" fmla="*/ 797210 w 860380"/>
              <a:gd name="connsiteY7" fmla="*/ 1242327 h 1285294"/>
              <a:gd name="connsiteX8" fmla="*/ 248636 w 860380"/>
              <a:gd name="connsiteY8" fmla="*/ 1263375 h 1285294"/>
              <a:gd name="connsiteX9" fmla="*/ 133732 w 860380"/>
              <a:gd name="connsiteY9" fmla="*/ 1026867 h 1285294"/>
              <a:gd name="connsiteX10" fmla="*/ 126588 w 860380"/>
              <a:gd name="connsiteY10" fmla="*/ 612244 h 1285294"/>
              <a:gd name="connsiteX11" fmla="*/ 6097 w 860380"/>
              <a:gd name="connsiteY11" fmla="*/ 679490 h 1285294"/>
              <a:gd name="connsiteX0" fmla="*/ 6097 w 881639"/>
              <a:gd name="connsiteY0" fmla="*/ 679490 h 1286194"/>
              <a:gd name="connsiteX1" fmla="*/ 112491 w 881639"/>
              <a:gd name="connsiteY1" fmla="*/ 477560 h 1286194"/>
              <a:gd name="connsiteX2" fmla="*/ 94775 w 881639"/>
              <a:gd name="connsiteY2" fmla="*/ 165616 h 1286194"/>
              <a:gd name="connsiteX3" fmla="*/ 229458 w 881639"/>
              <a:gd name="connsiteY3" fmla="*/ 20360 h 1286194"/>
              <a:gd name="connsiteX4" fmla="*/ 580264 w 881639"/>
              <a:gd name="connsiteY4" fmla="*/ 9692 h 1286194"/>
              <a:gd name="connsiteX5" fmla="*/ 730442 w 881639"/>
              <a:gd name="connsiteY5" fmla="*/ 165383 h 1286194"/>
              <a:gd name="connsiteX6" fmla="*/ 873260 w 881639"/>
              <a:gd name="connsiteY6" fmla="*/ 958078 h 1286194"/>
              <a:gd name="connsiteX7" fmla="*/ 797210 w 881639"/>
              <a:gd name="connsiteY7" fmla="*/ 1242327 h 1286194"/>
              <a:gd name="connsiteX8" fmla="*/ 248636 w 881639"/>
              <a:gd name="connsiteY8" fmla="*/ 1263375 h 1286194"/>
              <a:gd name="connsiteX9" fmla="*/ 133732 w 881639"/>
              <a:gd name="connsiteY9" fmla="*/ 1026867 h 1286194"/>
              <a:gd name="connsiteX10" fmla="*/ 126588 w 881639"/>
              <a:gd name="connsiteY10" fmla="*/ 612244 h 1286194"/>
              <a:gd name="connsiteX11" fmla="*/ 6097 w 881639"/>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26707 w 881758"/>
              <a:gd name="connsiteY10" fmla="*/ 612244 h 1286194"/>
              <a:gd name="connsiteX11" fmla="*/ 6216 w 881758"/>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38858 w 881758"/>
              <a:gd name="connsiteY10" fmla="*/ 503910 h 1286194"/>
              <a:gd name="connsiteX11" fmla="*/ 6216 w 881758"/>
              <a:gd name="connsiteY11" fmla="*/ 679490 h 1286194"/>
              <a:gd name="connsiteX0" fmla="*/ 6961 w 868563"/>
              <a:gd name="connsiteY0" fmla="*/ 538413 h 1286194"/>
              <a:gd name="connsiteX1" fmla="*/ 96872 w 868563"/>
              <a:gd name="connsiteY1" fmla="*/ 369894 h 1286194"/>
              <a:gd name="connsiteX2" fmla="*/ 81699 w 868563"/>
              <a:gd name="connsiteY2" fmla="*/ 165616 h 1286194"/>
              <a:gd name="connsiteX3" fmla="*/ 216382 w 868563"/>
              <a:gd name="connsiteY3" fmla="*/ 20360 h 1286194"/>
              <a:gd name="connsiteX4" fmla="*/ 567188 w 868563"/>
              <a:gd name="connsiteY4" fmla="*/ 9692 h 1286194"/>
              <a:gd name="connsiteX5" fmla="*/ 717366 w 868563"/>
              <a:gd name="connsiteY5" fmla="*/ 165383 h 1286194"/>
              <a:gd name="connsiteX6" fmla="*/ 860184 w 868563"/>
              <a:gd name="connsiteY6" fmla="*/ 958078 h 1286194"/>
              <a:gd name="connsiteX7" fmla="*/ 784134 w 868563"/>
              <a:gd name="connsiteY7" fmla="*/ 1242327 h 1286194"/>
              <a:gd name="connsiteX8" fmla="*/ 235560 w 868563"/>
              <a:gd name="connsiteY8" fmla="*/ 1263375 h 1286194"/>
              <a:gd name="connsiteX9" fmla="*/ 120656 w 868563"/>
              <a:gd name="connsiteY9" fmla="*/ 1026867 h 1286194"/>
              <a:gd name="connsiteX10" fmla="*/ 125663 w 868563"/>
              <a:gd name="connsiteY10" fmla="*/ 503910 h 1286194"/>
              <a:gd name="connsiteX11" fmla="*/ 6961 w 868563"/>
              <a:gd name="connsiteY11" fmla="*/ 538413 h 1286194"/>
              <a:gd name="connsiteX0" fmla="*/ 6961 w 867791"/>
              <a:gd name="connsiteY0" fmla="*/ 538413 h 1312892"/>
              <a:gd name="connsiteX1" fmla="*/ 96872 w 867791"/>
              <a:gd name="connsiteY1" fmla="*/ 369894 h 1312892"/>
              <a:gd name="connsiteX2" fmla="*/ 81699 w 867791"/>
              <a:gd name="connsiteY2" fmla="*/ 165616 h 1312892"/>
              <a:gd name="connsiteX3" fmla="*/ 216382 w 867791"/>
              <a:gd name="connsiteY3" fmla="*/ 20360 h 1312892"/>
              <a:gd name="connsiteX4" fmla="*/ 567188 w 867791"/>
              <a:gd name="connsiteY4" fmla="*/ 9692 h 1312892"/>
              <a:gd name="connsiteX5" fmla="*/ 717366 w 867791"/>
              <a:gd name="connsiteY5" fmla="*/ 165383 h 1312892"/>
              <a:gd name="connsiteX6" fmla="*/ 860184 w 867791"/>
              <a:gd name="connsiteY6" fmla="*/ 958078 h 1312892"/>
              <a:gd name="connsiteX7" fmla="*/ 784134 w 867791"/>
              <a:gd name="connsiteY7" fmla="*/ 1242327 h 1312892"/>
              <a:gd name="connsiteX8" fmla="*/ 256000 w 867791"/>
              <a:gd name="connsiteY8" fmla="*/ 1298372 h 1312892"/>
              <a:gd name="connsiteX9" fmla="*/ 120656 w 867791"/>
              <a:gd name="connsiteY9" fmla="*/ 1026867 h 1312892"/>
              <a:gd name="connsiteX10" fmla="*/ 125663 w 867791"/>
              <a:gd name="connsiteY10" fmla="*/ 503910 h 1312892"/>
              <a:gd name="connsiteX11" fmla="*/ 6961 w 867791"/>
              <a:gd name="connsiteY11" fmla="*/ 538413 h 1312892"/>
              <a:gd name="connsiteX0" fmla="*/ 6961 w 867791"/>
              <a:gd name="connsiteY0" fmla="*/ 538413 h 1313923"/>
              <a:gd name="connsiteX1" fmla="*/ 96872 w 867791"/>
              <a:gd name="connsiteY1" fmla="*/ 369894 h 1313923"/>
              <a:gd name="connsiteX2" fmla="*/ 81699 w 867791"/>
              <a:gd name="connsiteY2" fmla="*/ 165616 h 1313923"/>
              <a:gd name="connsiteX3" fmla="*/ 216382 w 867791"/>
              <a:gd name="connsiteY3" fmla="*/ 20360 h 1313923"/>
              <a:gd name="connsiteX4" fmla="*/ 567188 w 867791"/>
              <a:gd name="connsiteY4" fmla="*/ 9692 h 1313923"/>
              <a:gd name="connsiteX5" fmla="*/ 717366 w 867791"/>
              <a:gd name="connsiteY5" fmla="*/ 165383 h 1313923"/>
              <a:gd name="connsiteX6" fmla="*/ 860184 w 867791"/>
              <a:gd name="connsiteY6" fmla="*/ 958078 h 1313923"/>
              <a:gd name="connsiteX7" fmla="*/ 784134 w 867791"/>
              <a:gd name="connsiteY7" fmla="*/ 1242327 h 1313923"/>
              <a:gd name="connsiteX8" fmla="*/ 256000 w 867791"/>
              <a:gd name="connsiteY8" fmla="*/ 1298372 h 1313923"/>
              <a:gd name="connsiteX9" fmla="*/ 145617 w 867791"/>
              <a:gd name="connsiteY9" fmla="*/ 1012668 h 1313923"/>
              <a:gd name="connsiteX10" fmla="*/ 125663 w 867791"/>
              <a:gd name="connsiteY10" fmla="*/ 503910 h 1313923"/>
              <a:gd name="connsiteX11" fmla="*/ 6961 w 867791"/>
              <a:gd name="connsiteY11" fmla="*/ 538413 h 1313923"/>
              <a:gd name="connsiteX0" fmla="*/ 6961 w 867791"/>
              <a:gd name="connsiteY0" fmla="*/ 538413 h 1310173"/>
              <a:gd name="connsiteX1" fmla="*/ 96872 w 867791"/>
              <a:gd name="connsiteY1" fmla="*/ 369894 h 1310173"/>
              <a:gd name="connsiteX2" fmla="*/ 81699 w 867791"/>
              <a:gd name="connsiteY2" fmla="*/ 165616 h 1310173"/>
              <a:gd name="connsiteX3" fmla="*/ 216382 w 867791"/>
              <a:gd name="connsiteY3" fmla="*/ 20360 h 1310173"/>
              <a:gd name="connsiteX4" fmla="*/ 567188 w 867791"/>
              <a:gd name="connsiteY4" fmla="*/ 9692 h 1310173"/>
              <a:gd name="connsiteX5" fmla="*/ 717366 w 867791"/>
              <a:gd name="connsiteY5" fmla="*/ 165383 h 1310173"/>
              <a:gd name="connsiteX6" fmla="*/ 860184 w 867791"/>
              <a:gd name="connsiteY6" fmla="*/ 958078 h 1310173"/>
              <a:gd name="connsiteX7" fmla="*/ 784134 w 867791"/>
              <a:gd name="connsiteY7" fmla="*/ 1242327 h 1310173"/>
              <a:gd name="connsiteX8" fmla="*/ 256000 w 867791"/>
              <a:gd name="connsiteY8" fmla="*/ 1298372 h 1310173"/>
              <a:gd name="connsiteX9" fmla="*/ 155978 w 867791"/>
              <a:gd name="connsiteY9" fmla="*/ 1064454 h 1310173"/>
              <a:gd name="connsiteX10" fmla="*/ 125663 w 867791"/>
              <a:gd name="connsiteY10" fmla="*/ 503910 h 1310173"/>
              <a:gd name="connsiteX11" fmla="*/ 6961 w 867791"/>
              <a:gd name="connsiteY11" fmla="*/ 538413 h 1310173"/>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6197"/>
              <a:gd name="connsiteX1" fmla="*/ 96872 w 867791"/>
              <a:gd name="connsiteY1" fmla="*/ 369894 h 1306197"/>
              <a:gd name="connsiteX2" fmla="*/ 81699 w 867791"/>
              <a:gd name="connsiteY2" fmla="*/ 165616 h 1306197"/>
              <a:gd name="connsiteX3" fmla="*/ 216382 w 867791"/>
              <a:gd name="connsiteY3" fmla="*/ 20360 h 1306197"/>
              <a:gd name="connsiteX4" fmla="*/ 567188 w 867791"/>
              <a:gd name="connsiteY4" fmla="*/ 9692 h 1306197"/>
              <a:gd name="connsiteX5" fmla="*/ 717366 w 867791"/>
              <a:gd name="connsiteY5" fmla="*/ 165383 h 1306197"/>
              <a:gd name="connsiteX6" fmla="*/ 860184 w 867791"/>
              <a:gd name="connsiteY6" fmla="*/ 958078 h 1306197"/>
              <a:gd name="connsiteX7" fmla="*/ 784134 w 867791"/>
              <a:gd name="connsiteY7" fmla="*/ 1242327 h 1306197"/>
              <a:gd name="connsiteX8" fmla="*/ 256000 w 867791"/>
              <a:gd name="connsiteY8" fmla="*/ 1298372 h 1306197"/>
              <a:gd name="connsiteX9" fmla="*/ 155507 w 867791"/>
              <a:gd name="connsiteY9" fmla="*/ 1120000 h 1306197"/>
              <a:gd name="connsiteX10" fmla="*/ 125663 w 867791"/>
              <a:gd name="connsiteY10" fmla="*/ 503910 h 1306197"/>
              <a:gd name="connsiteX11" fmla="*/ 6961 w 867791"/>
              <a:gd name="connsiteY11" fmla="*/ 538413 h 1306197"/>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39700 h 1307484"/>
              <a:gd name="connsiteX1" fmla="*/ 96872 w 867791"/>
              <a:gd name="connsiteY1" fmla="*/ 371181 h 1307484"/>
              <a:gd name="connsiteX2" fmla="*/ 77366 w 867791"/>
              <a:gd name="connsiteY2" fmla="*/ 91980 h 1307484"/>
              <a:gd name="connsiteX3" fmla="*/ 216382 w 867791"/>
              <a:gd name="connsiteY3" fmla="*/ 21647 h 1307484"/>
              <a:gd name="connsiteX4" fmla="*/ 567188 w 867791"/>
              <a:gd name="connsiteY4" fmla="*/ 10979 h 1307484"/>
              <a:gd name="connsiteX5" fmla="*/ 717366 w 867791"/>
              <a:gd name="connsiteY5" fmla="*/ 166670 h 1307484"/>
              <a:gd name="connsiteX6" fmla="*/ 860184 w 867791"/>
              <a:gd name="connsiteY6" fmla="*/ 959365 h 1307484"/>
              <a:gd name="connsiteX7" fmla="*/ 784134 w 867791"/>
              <a:gd name="connsiteY7" fmla="*/ 1243614 h 1307484"/>
              <a:gd name="connsiteX8" fmla="*/ 256000 w 867791"/>
              <a:gd name="connsiteY8" fmla="*/ 1299659 h 1307484"/>
              <a:gd name="connsiteX9" fmla="*/ 155507 w 867791"/>
              <a:gd name="connsiteY9" fmla="*/ 1121287 h 1307484"/>
              <a:gd name="connsiteX10" fmla="*/ 125663 w 867791"/>
              <a:gd name="connsiteY10" fmla="*/ 505197 h 1307484"/>
              <a:gd name="connsiteX11" fmla="*/ 6961 w 867791"/>
              <a:gd name="connsiteY11" fmla="*/ 539700 h 1307484"/>
              <a:gd name="connsiteX0" fmla="*/ 6961 w 867791"/>
              <a:gd name="connsiteY0" fmla="*/ 550995 h 1318779"/>
              <a:gd name="connsiteX1" fmla="*/ 96872 w 867791"/>
              <a:gd name="connsiteY1" fmla="*/ 382476 h 1318779"/>
              <a:gd name="connsiteX2" fmla="*/ 77366 w 867791"/>
              <a:gd name="connsiteY2" fmla="*/ 103275 h 1318779"/>
              <a:gd name="connsiteX3" fmla="*/ 229757 w 867791"/>
              <a:gd name="connsiteY3" fmla="*/ 9471 h 1318779"/>
              <a:gd name="connsiteX4" fmla="*/ 567188 w 867791"/>
              <a:gd name="connsiteY4" fmla="*/ 22274 h 1318779"/>
              <a:gd name="connsiteX5" fmla="*/ 717366 w 867791"/>
              <a:gd name="connsiteY5" fmla="*/ 177965 h 1318779"/>
              <a:gd name="connsiteX6" fmla="*/ 860184 w 867791"/>
              <a:gd name="connsiteY6" fmla="*/ 970660 h 1318779"/>
              <a:gd name="connsiteX7" fmla="*/ 784134 w 867791"/>
              <a:gd name="connsiteY7" fmla="*/ 1254909 h 1318779"/>
              <a:gd name="connsiteX8" fmla="*/ 256000 w 867791"/>
              <a:gd name="connsiteY8" fmla="*/ 1310954 h 1318779"/>
              <a:gd name="connsiteX9" fmla="*/ 155507 w 867791"/>
              <a:gd name="connsiteY9" fmla="*/ 1132582 h 1318779"/>
              <a:gd name="connsiteX10" fmla="*/ 125663 w 867791"/>
              <a:gd name="connsiteY10" fmla="*/ 516492 h 1318779"/>
              <a:gd name="connsiteX11" fmla="*/ 6961 w 867791"/>
              <a:gd name="connsiteY11" fmla="*/ 550995 h 1318779"/>
              <a:gd name="connsiteX0" fmla="*/ 6961 w 867791"/>
              <a:gd name="connsiteY0" fmla="*/ 560584 h 1328368"/>
              <a:gd name="connsiteX1" fmla="*/ 96872 w 867791"/>
              <a:gd name="connsiteY1" fmla="*/ 392065 h 1328368"/>
              <a:gd name="connsiteX2" fmla="*/ 77366 w 867791"/>
              <a:gd name="connsiteY2" fmla="*/ 112864 h 1328368"/>
              <a:gd name="connsiteX3" fmla="*/ 229757 w 867791"/>
              <a:gd name="connsiteY3" fmla="*/ 19060 h 1328368"/>
              <a:gd name="connsiteX4" fmla="*/ 566246 w 867791"/>
              <a:gd name="connsiteY4" fmla="*/ 15575 h 1328368"/>
              <a:gd name="connsiteX5" fmla="*/ 717366 w 867791"/>
              <a:gd name="connsiteY5" fmla="*/ 187554 h 1328368"/>
              <a:gd name="connsiteX6" fmla="*/ 860184 w 867791"/>
              <a:gd name="connsiteY6" fmla="*/ 980249 h 1328368"/>
              <a:gd name="connsiteX7" fmla="*/ 784134 w 867791"/>
              <a:gd name="connsiteY7" fmla="*/ 1264498 h 1328368"/>
              <a:gd name="connsiteX8" fmla="*/ 256000 w 867791"/>
              <a:gd name="connsiteY8" fmla="*/ 1320543 h 1328368"/>
              <a:gd name="connsiteX9" fmla="*/ 155507 w 867791"/>
              <a:gd name="connsiteY9" fmla="*/ 1142171 h 1328368"/>
              <a:gd name="connsiteX10" fmla="*/ 125663 w 867791"/>
              <a:gd name="connsiteY10" fmla="*/ 526081 h 1328368"/>
              <a:gd name="connsiteX11" fmla="*/ 6961 w 867791"/>
              <a:gd name="connsiteY11" fmla="*/ 560584 h 1328368"/>
              <a:gd name="connsiteX0" fmla="*/ 6961 w 865870"/>
              <a:gd name="connsiteY0" fmla="*/ 560584 h 1328871"/>
              <a:gd name="connsiteX1" fmla="*/ 96872 w 865870"/>
              <a:gd name="connsiteY1" fmla="*/ 392065 h 1328871"/>
              <a:gd name="connsiteX2" fmla="*/ 77366 w 865870"/>
              <a:gd name="connsiteY2" fmla="*/ 112864 h 1328871"/>
              <a:gd name="connsiteX3" fmla="*/ 229757 w 865870"/>
              <a:gd name="connsiteY3" fmla="*/ 19060 h 1328871"/>
              <a:gd name="connsiteX4" fmla="*/ 566246 w 865870"/>
              <a:gd name="connsiteY4" fmla="*/ 15575 h 1328871"/>
              <a:gd name="connsiteX5" fmla="*/ 717366 w 865870"/>
              <a:gd name="connsiteY5" fmla="*/ 187554 h 1328871"/>
              <a:gd name="connsiteX6" fmla="*/ 860184 w 865870"/>
              <a:gd name="connsiteY6" fmla="*/ 980249 h 1328871"/>
              <a:gd name="connsiteX7" fmla="*/ 784134 w 865870"/>
              <a:gd name="connsiteY7" fmla="*/ 1264498 h 1328871"/>
              <a:gd name="connsiteX8" fmla="*/ 314963 w 865870"/>
              <a:gd name="connsiteY8" fmla="*/ 1321127 h 1328871"/>
              <a:gd name="connsiteX9" fmla="*/ 155507 w 865870"/>
              <a:gd name="connsiteY9" fmla="*/ 1142171 h 1328871"/>
              <a:gd name="connsiteX10" fmla="*/ 125663 w 865870"/>
              <a:gd name="connsiteY10" fmla="*/ 526081 h 1328871"/>
              <a:gd name="connsiteX11" fmla="*/ 6961 w 865870"/>
              <a:gd name="connsiteY11" fmla="*/ 560584 h 1328871"/>
              <a:gd name="connsiteX0" fmla="*/ 6961 w 865870"/>
              <a:gd name="connsiteY0" fmla="*/ 560584 h 1328712"/>
              <a:gd name="connsiteX1" fmla="*/ 96872 w 865870"/>
              <a:gd name="connsiteY1" fmla="*/ 392065 h 1328712"/>
              <a:gd name="connsiteX2" fmla="*/ 77366 w 865870"/>
              <a:gd name="connsiteY2" fmla="*/ 112864 h 1328712"/>
              <a:gd name="connsiteX3" fmla="*/ 229757 w 865870"/>
              <a:gd name="connsiteY3" fmla="*/ 19060 h 1328712"/>
              <a:gd name="connsiteX4" fmla="*/ 566246 w 865870"/>
              <a:gd name="connsiteY4" fmla="*/ 15575 h 1328712"/>
              <a:gd name="connsiteX5" fmla="*/ 717366 w 865870"/>
              <a:gd name="connsiteY5" fmla="*/ 187554 h 1328712"/>
              <a:gd name="connsiteX6" fmla="*/ 860184 w 865870"/>
              <a:gd name="connsiteY6" fmla="*/ 980249 h 1328712"/>
              <a:gd name="connsiteX7" fmla="*/ 784134 w 865870"/>
              <a:gd name="connsiteY7" fmla="*/ 1264498 h 1328712"/>
              <a:gd name="connsiteX8" fmla="*/ 314963 w 865870"/>
              <a:gd name="connsiteY8" fmla="*/ 1321127 h 1328712"/>
              <a:gd name="connsiteX9" fmla="*/ 177736 w 865870"/>
              <a:gd name="connsiteY9" fmla="*/ 1144426 h 1328712"/>
              <a:gd name="connsiteX10" fmla="*/ 125663 w 865870"/>
              <a:gd name="connsiteY10" fmla="*/ 526081 h 1328712"/>
              <a:gd name="connsiteX11" fmla="*/ 6961 w 865870"/>
              <a:gd name="connsiteY11" fmla="*/ 560584 h 1328712"/>
              <a:gd name="connsiteX0" fmla="*/ 6961 w 864913"/>
              <a:gd name="connsiteY0" fmla="*/ 560584 h 1327274"/>
              <a:gd name="connsiteX1" fmla="*/ 96872 w 864913"/>
              <a:gd name="connsiteY1" fmla="*/ 392065 h 1327274"/>
              <a:gd name="connsiteX2" fmla="*/ 77366 w 864913"/>
              <a:gd name="connsiteY2" fmla="*/ 112864 h 1327274"/>
              <a:gd name="connsiteX3" fmla="*/ 229757 w 864913"/>
              <a:gd name="connsiteY3" fmla="*/ 19060 h 1327274"/>
              <a:gd name="connsiteX4" fmla="*/ 566246 w 864913"/>
              <a:gd name="connsiteY4" fmla="*/ 15575 h 1327274"/>
              <a:gd name="connsiteX5" fmla="*/ 717366 w 864913"/>
              <a:gd name="connsiteY5" fmla="*/ 187554 h 1327274"/>
              <a:gd name="connsiteX6" fmla="*/ 860184 w 864913"/>
              <a:gd name="connsiteY6" fmla="*/ 980249 h 1327274"/>
              <a:gd name="connsiteX7" fmla="*/ 784134 w 864913"/>
              <a:gd name="connsiteY7" fmla="*/ 1264498 h 1327274"/>
              <a:gd name="connsiteX8" fmla="*/ 351698 w 864913"/>
              <a:gd name="connsiteY8" fmla="*/ 1319456 h 1327274"/>
              <a:gd name="connsiteX9" fmla="*/ 177736 w 864913"/>
              <a:gd name="connsiteY9" fmla="*/ 1144426 h 1327274"/>
              <a:gd name="connsiteX10" fmla="*/ 125663 w 864913"/>
              <a:gd name="connsiteY10" fmla="*/ 526081 h 1327274"/>
              <a:gd name="connsiteX11" fmla="*/ 6961 w 864913"/>
              <a:gd name="connsiteY11" fmla="*/ 560584 h 1327274"/>
              <a:gd name="connsiteX0" fmla="*/ 6961 w 878410"/>
              <a:gd name="connsiteY0" fmla="*/ 560584 h 1325203"/>
              <a:gd name="connsiteX1" fmla="*/ 96872 w 878410"/>
              <a:gd name="connsiteY1" fmla="*/ 392065 h 1325203"/>
              <a:gd name="connsiteX2" fmla="*/ 77366 w 878410"/>
              <a:gd name="connsiteY2" fmla="*/ 112864 h 1325203"/>
              <a:gd name="connsiteX3" fmla="*/ 229757 w 878410"/>
              <a:gd name="connsiteY3" fmla="*/ 19060 h 1325203"/>
              <a:gd name="connsiteX4" fmla="*/ 566246 w 878410"/>
              <a:gd name="connsiteY4" fmla="*/ 15575 h 1325203"/>
              <a:gd name="connsiteX5" fmla="*/ 717366 w 878410"/>
              <a:gd name="connsiteY5" fmla="*/ 187554 h 1325203"/>
              <a:gd name="connsiteX6" fmla="*/ 860184 w 878410"/>
              <a:gd name="connsiteY6" fmla="*/ 980249 h 1325203"/>
              <a:gd name="connsiteX7" fmla="*/ 819942 w 878410"/>
              <a:gd name="connsiteY7" fmla="*/ 1254587 h 1325203"/>
              <a:gd name="connsiteX8" fmla="*/ 351698 w 878410"/>
              <a:gd name="connsiteY8" fmla="*/ 1319456 h 1325203"/>
              <a:gd name="connsiteX9" fmla="*/ 177736 w 878410"/>
              <a:gd name="connsiteY9" fmla="*/ 1144426 h 1325203"/>
              <a:gd name="connsiteX10" fmla="*/ 125663 w 878410"/>
              <a:gd name="connsiteY10" fmla="*/ 526081 h 1325203"/>
              <a:gd name="connsiteX11" fmla="*/ 6961 w 878410"/>
              <a:gd name="connsiteY11" fmla="*/ 560584 h 1325203"/>
              <a:gd name="connsiteX0" fmla="*/ 6961 w 879480"/>
              <a:gd name="connsiteY0" fmla="*/ 560584 h 1324478"/>
              <a:gd name="connsiteX1" fmla="*/ 96872 w 879480"/>
              <a:gd name="connsiteY1" fmla="*/ 392065 h 1324478"/>
              <a:gd name="connsiteX2" fmla="*/ 77366 w 879480"/>
              <a:gd name="connsiteY2" fmla="*/ 112864 h 1324478"/>
              <a:gd name="connsiteX3" fmla="*/ 229757 w 879480"/>
              <a:gd name="connsiteY3" fmla="*/ 19060 h 1324478"/>
              <a:gd name="connsiteX4" fmla="*/ 566246 w 879480"/>
              <a:gd name="connsiteY4" fmla="*/ 15575 h 1324478"/>
              <a:gd name="connsiteX5" fmla="*/ 717366 w 879480"/>
              <a:gd name="connsiteY5" fmla="*/ 187554 h 1324478"/>
              <a:gd name="connsiteX6" fmla="*/ 861931 w 879480"/>
              <a:gd name="connsiteY6" fmla="*/ 1026005 h 1324478"/>
              <a:gd name="connsiteX7" fmla="*/ 819942 w 879480"/>
              <a:gd name="connsiteY7" fmla="*/ 1254587 h 1324478"/>
              <a:gd name="connsiteX8" fmla="*/ 351698 w 879480"/>
              <a:gd name="connsiteY8" fmla="*/ 1319456 h 1324478"/>
              <a:gd name="connsiteX9" fmla="*/ 177736 w 879480"/>
              <a:gd name="connsiteY9" fmla="*/ 1144426 h 1324478"/>
              <a:gd name="connsiteX10" fmla="*/ 125663 w 879480"/>
              <a:gd name="connsiteY10" fmla="*/ 526081 h 1324478"/>
              <a:gd name="connsiteX11" fmla="*/ 6961 w 879480"/>
              <a:gd name="connsiteY11" fmla="*/ 560584 h 1324478"/>
              <a:gd name="connsiteX0" fmla="*/ 6961 w 864502"/>
              <a:gd name="connsiteY0" fmla="*/ 560584 h 1326578"/>
              <a:gd name="connsiteX1" fmla="*/ 96872 w 864502"/>
              <a:gd name="connsiteY1" fmla="*/ 392065 h 1326578"/>
              <a:gd name="connsiteX2" fmla="*/ 77366 w 864502"/>
              <a:gd name="connsiteY2" fmla="*/ 112864 h 1326578"/>
              <a:gd name="connsiteX3" fmla="*/ 229757 w 864502"/>
              <a:gd name="connsiteY3" fmla="*/ 19060 h 1326578"/>
              <a:gd name="connsiteX4" fmla="*/ 566246 w 864502"/>
              <a:gd name="connsiteY4" fmla="*/ 15575 h 1326578"/>
              <a:gd name="connsiteX5" fmla="*/ 717366 w 864502"/>
              <a:gd name="connsiteY5" fmla="*/ 187554 h 1326578"/>
              <a:gd name="connsiteX6" fmla="*/ 861931 w 864502"/>
              <a:gd name="connsiteY6" fmla="*/ 1026005 h 1326578"/>
              <a:gd name="connsiteX7" fmla="*/ 773212 w 864502"/>
              <a:gd name="connsiteY7" fmla="*/ 1266151 h 1326578"/>
              <a:gd name="connsiteX8" fmla="*/ 351698 w 864502"/>
              <a:gd name="connsiteY8" fmla="*/ 1319456 h 1326578"/>
              <a:gd name="connsiteX9" fmla="*/ 177736 w 864502"/>
              <a:gd name="connsiteY9" fmla="*/ 1144426 h 1326578"/>
              <a:gd name="connsiteX10" fmla="*/ 125663 w 864502"/>
              <a:gd name="connsiteY10" fmla="*/ 526081 h 1326578"/>
              <a:gd name="connsiteX11" fmla="*/ 6961 w 864502"/>
              <a:gd name="connsiteY11" fmla="*/ 560584 h 1326578"/>
              <a:gd name="connsiteX0" fmla="*/ 6961 w 864110"/>
              <a:gd name="connsiteY0" fmla="*/ 560584 h 1331877"/>
              <a:gd name="connsiteX1" fmla="*/ 96872 w 864110"/>
              <a:gd name="connsiteY1" fmla="*/ 392065 h 1331877"/>
              <a:gd name="connsiteX2" fmla="*/ 77366 w 864110"/>
              <a:gd name="connsiteY2" fmla="*/ 112864 h 1331877"/>
              <a:gd name="connsiteX3" fmla="*/ 229757 w 864110"/>
              <a:gd name="connsiteY3" fmla="*/ 19060 h 1331877"/>
              <a:gd name="connsiteX4" fmla="*/ 566246 w 864110"/>
              <a:gd name="connsiteY4" fmla="*/ 15575 h 1331877"/>
              <a:gd name="connsiteX5" fmla="*/ 717366 w 864110"/>
              <a:gd name="connsiteY5" fmla="*/ 187554 h 1331877"/>
              <a:gd name="connsiteX6" fmla="*/ 861931 w 864110"/>
              <a:gd name="connsiteY6" fmla="*/ 1026005 h 1331877"/>
              <a:gd name="connsiteX7" fmla="*/ 773212 w 864110"/>
              <a:gd name="connsiteY7" fmla="*/ 1266151 h 1331877"/>
              <a:gd name="connsiteX8" fmla="*/ 386884 w 864110"/>
              <a:gd name="connsiteY8" fmla="*/ 1325422 h 1331877"/>
              <a:gd name="connsiteX9" fmla="*/ 177736 w 864110"/>
              <a:gd name="connsiteY9" fmla="*/ 1144426 h 1331877"/>
              <a:gd name="connsiteX10" fmla="*/ 125663 w 864110"/>
              <a:gd name="connsiteY10" fmla="*/ 526081 h 1331877"/>
              <a:gd name="connsiteX11" fmla="*/ 6961 w 864110"/>
              <a:gd name="connsiteY11" fmla="*/ 560584 h 1331877"/>
              <a:gd name="connsiteX0" fmla="*/ 6961 w 864110"/>
              <a:gd name="connsiteY0" fmla="*/ 560584 h 1332354"/>
              <a:gd name="connsiteX1" fmla="*/ 96872 w 864110"/>
              <a:gd name="connsiteY1" fmla="*/ 392065 h 1332354"/>
              <a:gd name="connsiteX2" fmla="*/ 77366 w 864110"/>
              <a:gd name="connsiteY2" fmla="*/ 112864 h 1332354"/>
              <a:gd name="connsiteX3" fmla="*/ 229757 w 864110"/>
              <a:gd name="connsiteY3" fmla="*/ 19060 h 1332354"/>
              <a:gd name="connsiteX4" fmla="*/ 566246 w 864110"/>
              <a:gd name="connsiteY4" fmla="*/ 15575 h 1332354"/>
              <a:gd name="connsiteX5" fmla="*/ 717366 w 864110"/>
              <a:gd name="connsiteY5" fmla="*/ 187554 h 1332354"/>
              <a:gd name="connsiteX6" fmla="*/ 861931 w 864110"/>
              <a:gd name="connsiteY6" fmla="*/ 1026005 h 1332354"/>
              <a:gd name="connsiteX7" fmla="*/ 773212 w 864110"/>
              <a:gd name="connsiteY7" fmla="*/ 1266151 h 1332354"/>
              <a:gd name="connsiteX8" fmla="*/ 386884 w 864110"/>
              <a:gd name="connsiteY8" fmla="*/ 1325422 h 1332354"/>
              <a:gd name="connsiteX9" fmla="*/ 197485 w 864110"/>
              <a:gd name="connsiteY9" fmla="*/ 1137282 h 1332354"/>
              <a:gd name="connsiteX10" fmla="*/ 125663 w 864110"/>
              <a:gd name="connsiteY10" fmla="*/ 526081 h 1332354"/>
              <a:gd name="connsiteX11" fmla="*/ 6961 w 864110"/>
              <a:gd name="connsiteY11" fmla="*/ 560584 h 1332354"/>
              <a:gd name="connsiteX0" fmla="*/ 6961 w 864110"/>
              <a:gd name="connsiteY0" fmla="*/ 560674 h 1332444"/>
              <a:gd name="connsiteX1" fmla="*/ 96872 w 864110"/>
              <a:gd name="connsiteY1" fmla="*/ 392155 h 1332444"/>
              <a:gd name="connsiteX2" fmla="*/ 79552 w 864110"/>
              <a:gd name="connsiteY2" fmla="*/ 114810 h 1332444"/>
              <a:gd name="connsiteX3" fmla="*/ 229757 w 864110"/>
              <a:gd name="connsiteY3" fmla="*/ 19150 h 1332444"/>
              <a:gd name="connsiteX4" fmla="*/ 566246 w 864110"/>
              <a:gd name="connsiteY4" fmla="*/ 15665 h 1332444"/>
              <a:gd name="connsiteX5" fmla="*/ 717366 w 864110"/>
              <a:gd name="connsiteY5" fmla="*/ 187644 h 1332444"/>
              <a:gd name="connsiteX6" fmla="*/ 861931 w 864110"/>
              <a:gd name="connsiteY6" fmla="*/ 1026095 h 1332444"/>
              <a:gd name="connsiteX7" fmla="*/ 773212 w 864110"/>
              <a:gd name="connsiteY7" fmla="*/ 1266241 h 1332444"/>
              <a:gd name="connsiteX8" fmla="*/ 386884 w 864110"/>
              <a:gd name="connsiteY8" fmla="*/ 1325512 h 1332444"/>
              <a:gd name="connsiteX9" fmla="*/ 197485 w 864110"/>
              <a:gd name="connsiteY9" fmla="*/ 1137372 h 1332444"/>
              <a:gd name="connsiteX10" fmla="*/ 125663 w 864110"/>
              <a:gd name="connsiteY10" fmla="*/ 526171 h 1332444"/>
              <a:gd name="connsiteX11" fmla="*/ 6961 w 864110"/>
              <a:gd name="connsiteY11" fmla="*/ 560674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528"/>
              <a:gd name="connsiteX1" fmla="*/ 76387 w 843625"/>
              <a:gd name="connsiteY1" fmla="*/ 392155 h 1332528"/>
              <a:gd name="connsiteX2" fmla="*/ 59067 w 843625"/>
              <a:gd name="connsiteY2" fmla="*/ 114810 h 1332528"/>
              <a:gd name="connsiteX3" fmla="*/ 209272 w 843625"/>
              <a:gd name="connsiteY3" fmla="*/ 19150 h 1332528"/>
              <a:gd name="connsiteX4" fmla="*/ 545761 w 843625"/>
              <a:gd name="connsiteY4" fmla="*/ 15665 h 1332528"/>
              <a:gd name="connsiteX5" fmla="*/ 696881 w 843625"/>
              <a:gd name="connsiteY5" fmla="*/ 187644 h 1332528"/>
              <a:gd name="connsiteX6" fmla="*/ 841446 w 843625"/>
              <a:gd name="connsiteY6" fmla="*/ 1026095 h 1332528"/>
              <a:gd name="connsiteX7" fmla="*/ 752727 w 843625"/>
              <a:gd name="connsiteY7" fmla="*/ 1266241 h 1332528"/>
              <a:gd name="connsiteX8" fmla="*/ 366399 w 843625"/>
              <a:gd name="connsiteY8" fmla="*/ 1325512 h 1332528"/>
              <a:gd name="connsiteX9" fmla="*/ 184643 w 843625"/>
              <a:gd name="connsiteY9" fmla="*/ 1136120 h 1332528"/>
              <a:gd name="connsiteX10" fmla="*/ 105178 w 843625"/>
              <a:gd name="connsiteY10" fmla="*/ 526171 h 1332528"/>
              <a:gd name="connsiteX11" fmla="*/ 8576 w 843625"/>
              <a:gd name="connsiteY11" fmla="*/ 550409 h 1332528"/>
              <a:gd name="connsiteX0" fmla="*/ 8576 w 843404"/>
              <a:gd name="connsiteY0" fmla="*/ 550409 h 1327013"/>
              <a:gd name="connsiteX1" fmla="*/ 76387 w 843404"/>
              <a:gd name="connsiteY1" fmla="*/ 392155 h 1327013"/>
              <a:gd name="connsiteX2" fmla="*/ 59067 w 843404"/>
              <a:gd name="connsiteY2" fmla="*/ 114810 h 1327013"/>
              <a:gd name="connsiteX3" fmla="*/ 209272 w 843404"/>
              <a:gd name="connsiteY3" fmla="*/ 19150 h 1327013"/>
              <a:gd name="connsiteX4" fmla="*/ 545761 w 843404"/>
              <a:gd name="connsiteY4" fmla="*/ 15665 h 1327013"/>
              <a:gd name="connsiteX5" fmla="*/ 696881 w 843404"/>
              <a:gd name="connsiteY5" fmla="*/ 187644 h 1327013"/>
              <a:gd name="connsiteX6" fmla="*/ 841446 w 843404"/>
              <a:gd name="connsiteY6" fmla="*/ 1026095 h 1327013"/>
              <a:gd name="connsiteX7" fmla="*/ 752727 w 843404"/>
              <a:gd name="connsiteY7" fmla="*/ 1266241 h 1327013"/>
              <a:gd name="connsiteX8" fmla="*/ 390961 w 843404"/>
              <a:gd name="connsiteY8" fmla="*/ 1319274 h 1327013"/>
              <a:gd name="connsiteX9" fmla="*/ 184643 w 843404"/>
              <a:gd name="connsiteY9" fmla="*/ 1136120 h 1327013"/>
              <a:gd name="connsiteX10" fmla="*/ 105178 w 843404"/>
              <a:gd name="connsiteY10" fmla="*/ 526171 h 1327013"/>
              <a:gd name="connsiteX11" fmla="*/ 8576 w 843404"/>
              <a:gd name="connsiteY11" fmla="*/ 550409 h 1327013"/>
              <a:gd name="connsiteX0" fmla="*/ 8576 w 843404"/>
              <a:gd name="connsiteY0" fmla="*/ 567995 h 1344599"/>
              <a:gd name="connsiteX1" fmla="*/ 76387 w 843404"/>
              <a:gd name="connsiteY1" fmla="*/ 409741 h 1344599"/>
              <a:gd name="connsiteX2" fmla="*/ 59067 w 843404"/>
              <a:gd name="connsiteY2" fmla="*/ 132396 h 1344599"/>
              <a:gd name="connsiteX3" fmla="*/ 262200 w 843404"/>
              <a:gd name="connsiteY3" fmla="*/ 8133 h 1344599"/>
              <a:gd name="connsiteX4" fmla="*/ 545761 w 843404"/>
              <a:gd name="connsiteY4" fmla="*/ 33251 h 1344599"/>
              <a:gd name="connsiteX5" fmla="*/ 696881 w 843404"/>
              <a:gd name="connsiteY5" fmla="*/ 205230 h 1344599"/>
              <a:gd name="connsiteX6" fmla="*/ 841446 w 843404"/>
              <a:gd name="connsiteY6" fmla="*/ 1043681 h 1344599"/>
              <a:gd name="connsiteX7" fmla="*/ 752727 w 843404"/>
              <a:gd name="connsiteY7" fmla="*/ 1283827 h 1344599"/>
              <a:gd name="connsiteX8" fmla="*/ 390961 w 843404"/>
              <a:gd name="connsiteY8" fmla="*/ 1336860 h 1344599"/>
              <a:gd name="connsiteX9" fmla="*/ 184643 w 843404"/>
              <a:gd name="connsiteY9" fmla="*/ 1153706 h 1344599"/>
              <a:gd name="connsiteX10" fmla="*/ 105178 w 843404"/>
              <a:gd name="connsiteY10" fmla="*/ 543757 h 1344599"/>
              <a:gd name="connsiteX11" fmla="*/ 8576 w 843404"/>
              <a:gd name="connsiteY11" fmla="*/ 567995 h 1344599"/>
              <a:gd name="connsiteX0" fmla="*/ 8576 w 843404"/>
              <a:gd name="connsiteY0" fmla="*/ 567509 h 1344113"/>
              <a:gd name="connsiteX1" fmla="*/ 76387 w 843404"/>
              <a:gd name="connsiteY1" fmla="*/ 409255 h 1344113"/>
              <a:gd name="connsiteX2" fmla="*/ 99190 w 843404"/>
              <a:gd name="connsiteY2" fmla="*/ 125338 h 1344113"/>
              <a:gd name="connsiteX3" fmla="*/ 262200 w 843404"/>
              <a:gd name="connsiteY3" fmla="*/ 7647 h 1344113"/>
              <a:gd name="connsiteX4" fmla="*/ 545761 w 843404"/>
              <a:gd name="connsiteY4" fmla="*/ 32765 h 1344113"/>
              <a:gd name="connsiteX5" fmla="*/ 696881 w 843404"/>
              <a:gd name="connsiteY5" fmla="*/ 204744 h 1344113"/>
              <a:gd name="connsiteX6" fmla="*/ 841446 w 843404"/>
              <a:gd name="connsiteY6" fmla="*/ 1043195 h 1344113"/>
              <a:gd name="connsiteX7" fmla="*/ 752727 w 843404"/>
              <a:gd name="connsiteY7" fmla="*/ 1283341 h 1344113"/>
              <a:gd name="connsiteX8" fmla="*/ 390961 w 843404"/>
              <a:gd name="connsiteY8" fmla="*/ 1336374 h 1344113"/>
              <a:gd name="connsiteX9" fmla="*/ 184643 w 843404"/>
              <a:gd name="connsiteY9" fmla="*/ 1153220 h 1344113"/>
              <a:gd name="connsiteX10" fmla="*/ 105178 w 843404"/>
              <a:gd name="connsiteY10" fmla="*/ 543271 h 1344113"/>
              <a:gd name="connsiteX11" fmla="*/ 8576 w 843404"/>
              <a:gd name="connsiteY11" fmla="*/ 567509 h 1344113"/>
              <a:gd name="connsiteX0" fmla="*/ 8576 w 843404"/>
              <a:gd name="connsiteY0" fmla="*/ 566478 h 1343082"/>
              <a:gd name="connsiteX1" fmla="*/ 76387 w 843404"/>
              <a:gd name="connsiteY1" fmla="*/ 408224 h 1343082"/>
              <a:gd name="connsiteX2" fmla="*/ 99190 w 843404"/>
              <a:gd name="connsiteY2" fmla="*/ 124307 h 1343082"/>
              <a:gd name="connsiteX3" fmla="*/ 262200 w 843404"/>
              <a:gd name="connsiteY3" fmla="*/ 6616 h 1343082"/>
              <a:gd name="connsiteX4" fmla="*/ 579343 w 843404"/>
              <a:gd name="connsiteY4" fmla="*/ 35092 h 1343082"/>
              <a:gd name="connsiteX5" fmla="*/ 696881 w 843404"/>
              <a:gd name="connsiteY5" fmla="*/ 203713 h 1343082"/>
              <a:gd name="connsiteX6" fmla="*/ 841446 w 843404"/>
              <a:gd name="connsiteY6" fmla="*/ 1042164 h 1343082"/>
              <a:gd name="connsiteX7" fmla="*/ 752727 w 843404"/>
              <a:gd name="connsiteY7" fmla="*/ 1282310 h 1343082"/>
              <a:gd name="connsiteX8" fmla="*/ 390961 w 843404"/>
              <a:gd name="connsiteY8" fmla="*/ 1335343 h 1343082"/>
              <a:gd name="connsiteX9" fmla="*/ 184643 w 843404"/>
              <a:gd name="connsiteY9" fmla="*/ 1152189 h 1343082"/>
              <a:gd name="connsiteX10" fmla="*/ 105178 w 843404"/>
              <a:gd name="connsiteY10" fmla="*/ 542240 h 1343082"/>
              <a:gd name="connsiteX11" fmla="*/ 8576 w 843404"/>
              <a:gd name="connsiteY11" fmla="*/ 566478 h 1343082"/>
              <a:gd name="connsiteX0" fmla="*/ 8576 w 843404"/>
              <a:gd name="connsiteY0" fmla="*/ 580816 h 1357420"/>
              <a:gd name="connsiteX1" fmla="*/ 76387 w 843404"/>
              <a:gd name="connsiteY1" fmla="*/ 422562 h 1357420"/>
              <a:gd name="connsiteX2" fmla="*/ 99190 w 843404"/>
              <a:gd name="connsiteY2" fmla="*/ 138645 h 1357420"/>
              <a:gd name="connsiteX3" fmla="*/ 308863 w 843404"/>
              <a:gd name="connsiteY3" fmla="*/ 4451 h 1357420"/>
              <a:gd name="connsiteX4" fmla="*/ 579343 w 843404"/>
              <a:gd name="connsiteY4" fmla="*/ 49430 h 1357420"/>
              <a:gd name="connsiteX5" fmla="*/ 696881 w 843404"/>
              <a:gd name="connsiteY5" fmla="*/ 218051 h 1357420"/>
              <a:gd name="connsiteX6" fmla="*/ 841446 w 843404"/>
              <a:gd name="connsiteY6" fmla="*/ 1056502 h 1357420"/>
              <a:gd name="connsiteX7" fmla="*/ 752727 w 843404"/>
              <a:gd name="connsiteY7" fmla="*/ 1296648 h 1357420"/>
              <a:gd name="connsiteX8" fmla="*/ 390961 w 843404"/>
              <a:gd name="connsiteY8" fmla="*/ 1349681 h 1357420"/>
              <a:gd name="connsiteX9" fmla="*/ 184643 w 843404"/>
              <a:gd name="connsiteY9" fmla="*/ 1166527 h 1357420"/>
              <a:gd name="connsiteX10" fmla="*/ 105178 w 843404"/>
              <a:gd name="connsiteY10" fmla="*/ 556578 h 1357420"/>
              <a:gd name="connsiteX11" fmla="*/ 8576 w 843404"/>
              <a:gd name="connsiteY11" fmla="*/ 580816 h 1357420"/>
              <a:gd name="connsiteX0" fmla="*/ 8576 w 842535"/>
              <a:gd name="connsiteY0" fmla="*/ 580879 h 1357483"/>
              <a:gd name="connsiteX1" fmla="*/ 76387 w 842535"/>
              <a:gd name="connsiteY1" fmla="*/ 422625 h 1357483"/>
              <a:gd name="connsiteX2" fmla="*/ 99190 w 842535"/>
              <a:gd name="connsiteY2" fmla="*/ 138708 h 1357483"/>
              <a:gd name="connsiteX3" fmla="*/ 308863 w 842535"/>
              <a:gd name="connsiteY3" fmla="*/ 4514 h 1357483"/>
              <a:gd name="connsiteX4" fmla="*/ 579343 w 842535"/>
              <a:gd name="connsiteY4" fmla="*/ 49493 h 1357483"/>
              <a:gd name="connsiteX5" fmla="*/ 714903 w 842535"/>
              <a:gd name="connsiteY5" fmla="*/ 221806 h 1357483"/>
              <a:gd name="connsiteX6" fmla="*/ 841446 w 842535"/>
              <a:gd name="connsiteY6" fmla="*/ 1056565 h 1357483"/>
              <a:gd name="connsiteX7" fmla="*/ 752727 w 842535"/>
              <a:gd name="connsiteY7" fmla="*/ 1296711 h 1357483"/>
              <a:gd name="connsiteX8" fmla="*/ 390961 w 842535"/>
              <a:gd name="connsiteY8" fmla="*/ 1349744 h 1357483"/>
              <a:gd name="connsiteX9" fmla="*/ 184643 w 842535"/>
              <a:gd name="connsiteY9" fmla="*/ 1166590 h 1357483"/>
              <a:gd name="connsiteX10" fmla="*/ 105178 w 842535"/>
              <a:gd name="connsiteY10" fmla="*/ 556641 h 1357483"/>
              <a:gd name="connsiteX11" fmla="*/ 8576 w 842535"/>
              <a:gd name="connsiteY11" fmla="*/ 580879 h 1357483"/>
              <a:gd name="connsiteX0" fmla="*/ 8576 w 842535"/>
              <a:gd name="connsiteY0" fmla="*/ 577971 h 1354575"/>
              <a:gd name="connsiteX1" fmla="*/ 76387 w 842535"/>
              <a:gd name="connsiteY1" fmla="*/ 419717 h 1354575"/>
              <a:gd name="connsiteX2" fmla="*/ 99190 w 842535"/>
              <a:gd name="connsiteY2" fmla="*/ 135800 h 1354575"/>
              <a:gd name="connsiteX3" fmla="*/ 308863 w 842535"/>
              <a:gd name="connsiteY3" fmla="*/ 1606 h 1354575"/>
              <a:gd name="connsiteX4" fmla="*/ 714903 w 842535"/>
              <a:gd name="connsiteY4" fmla="*/ 218898 h 1354575"/>
              <a:gd name="connsiteX5" fmla="*/ 841446 w 842535"/>
              <a:gd name="connsiteY5" fmla="*/ 1053657 h 1354575"/>
              <a:gd name="connsiteX6" fmla="*/ 752727 w 842535"/>
              <a:gd name="connsiteY6" fmla="*/ 1293803 h 1354575"/>
              <a:gd name="connsiteX7" fmla="*/ 390961 w 842535"/>
              <a:gd name="connsiteY7" fmla="*/ 1346836 h 1354575"/>
              <a:gd name="connsiteX8" fmla="*/ 184643 w 842535"/>
              <a:gd name="connsiteY8" fmla="*/ 1163682 h 1354575"/>
              <a:gd name="connsiteX9" fmla="*/ 105178 w 842535"/>
              <a:gd name="connsiteY9" fmla="*/ 553733 h 1354575"/>
              <a:gd name="connsiteX10" fmla="*/ 8576 w 842535"/>
              <a:gd name="connsiteY10" fmla="*/ 577971 h 1354575"/>
              <a:gd name="connsiteX0" fmla="*/ 8576 w 841897"/>
              <a:gd name="connsiteY0" fmla="*/ 576547 h 1353151"/>
              <a:gd name="connsiteX1" fmla="*/ 76387 w 841897"/>
              <a:gd name="connsiteY1" fmla="*/ 418293 h 1353151"/>
              <a:gd name="connsiteX2" fmla="*/ 99190 w 841897"/>
              <a:gd name="connsiteY2" fmla="*/ 134376 h 1353151"/>
              <a:gd name="connsiteX3" fmla="*/ 308863 w 841897"/>
              <a:gd name="connsiteY3" fmla="*/ 182 h 1353151"/>
              <a:gd name="connsiteX4" fmla="*/ 730941 w 841897"/>
              <a:gd name="connsiteY4" fmla="*/ 159475 h 1353151"/>
              <a:gd name="connsiteX5" fmla="*/ 841446 w 841897"/>
              <a:gd name="connsiteY5" fmla="*/ 1052233 h 1353151"/>
              <a:gd name="connsiteX6" fmla="*/ 752727 w 841897"/>
              <a:gd name="connsiteY6" fmla="*/ 1292379 h 1353151"/>
              <a:gd name="connsiteX7" fmla="*/ 390961 w 841897"/>
              <a:gd name="connsiteY7" fmla="*/ 1345412 h 1353151"/>
              <a:gd name="connsiteX8" fmla="*/ 184643 w 841897"/>
              <a:gd name="connsiteY8" fmla="*/ 1162258 h 1353151"/>
              <a:gd name="connsiteX9" fmla="*/ 105178 w 841897"/>
              <a:gd name="connsiteY9" fmla="*/ 552309 h 1353151"/>
              <a:gd name="connsiteX10" fmla="*/ 8576 w 841897"/>
              <a:gd name="connsiteY10" fmla="*/ 576547 h 1353151"/>
              <a:gd name="connsiteX0" fmla="*/ 8576 w 852902"/>
              <a:gd name="connsiteY0" fmla="*/ 576547 h 1354413"/>
              <a:gd name="connsiteX1" fmla="*/ 76387 w 852902"/>
              <a:gd name="connsiteY1" fmla="*/ 418293 h 1354413"/>
              <a:gd name="connsiteX2" fmla="*/ 99190 w 852902"/>
              <a:gd name="connsiteY2" fmla="*/ 134376 h 1354413"/>
              <a:gd name="connsiteX3" fmla="*/ 308863 w 852902"/>
              <a:gd name="connsiteY3" fmla="*/ 182 h 1354413"/>
              <a:gd name="connsiteX4" fmla="*/ 730941 w 852902"/>
              <a:gd name="connsiteY4" fmla="*/ 159475 h 1354413"/>
              <a:gd name="connsiteX5" fmla="*/ 852579 w 852902"/>
              <a:gd name="connsiteY5" fmla="*/ 1001682 h 1354413"/>
              <a:gd name="connsiteX6" fmla="*/ 752727 w 852902"/>
              <a:gd name="connsiteY6" fmla="*/ 1292379 h 1354413"/>
              <a:gd name="connsiteX7" fmla="*/ 390961 w 852902"/>
              <a:gd name="connsiteY7" fmla="*/ 1345412 h 1354413"/>
              <a:gd name="connsiteX8" fmla="*/ 184643 w 852902"/>
              <a:gd name="connsiteY8" fmla="*/ 1162258 h 1354413"/>
              <a:gd name="connsiteX9" fmla="*/ 105178 w 852902"/>
              <a:gd name="connsiteY9" fmla="*/ 552309 h 1354413"/>
              <a:gd name="connsiteX10" fmla="*/ 8576 w 852902"/>
              <a:gd name="connsiteY10" fmla="*/ 576547 h 1354413"/>
              <a:gd name="connsiteX0" fmla="*/ 9753 w 842440"/>
              <a:gd name="connsiteY0" fmla="*/ 568913 h 1354413"/>
              <a:gd name="connsiteX1" fmla="*/ 65925 w 842440"/>
              <a:gd name="connsiteY1" fmla="*/ 418293 h 1354413"/>
              <a:gd name="connsiteX2" fmla="*/ 88728 w 842440"/>
              <a:gd name="connsiteY2" fmla="*/ 134376 h 1354413"/>
              <a:gd name="connsiteX3" fmla="*/ 298401 w 842440"/>
              <a:gd name="connsiteY3" fmla="*/ 182 h 1354413"/>
              <a:gd name="connsiteX4" fmla="*/ 720479 w 842440"/>
              <a:gd name="connsiteY4" fmla="*/ 159475 h 1354413"/>
              <a:gd name="connsiteX5" fmla="*/ 842117 w 842440"/>
              <a:gd name="connsiteY5" fmla="*/ 1001682 h 1354413"/>
              <a:gd name="connsiteX6" fmla="*/ 742265 w 842440"/>
              <a:gd name="connsiteY6" fmla="*/ 1292379 h 1354413"/>
              <a:gd name="connsiteX7" fmla="*/ 380499 w 842440"/>
              <a:gd name="connsiteY7" fmla="*/ 1345412 h 1354413"/>
              <a:gd name="connsiteX8" fmla="*/ 174181 w 842440"/>
              <a:gd name="connsiteY8" fmla="*/ 1162258 h 1354413"/>
              <a:gd name="connsiteX9" fmla="*/ 94716 w 842440"/>
              <a:gd name="connsiteY9" fmla="*/ 552309 h 1354413"/>
              <a:gd name="connsiteX10" fmla="*/ 9753 w 842440"/>
              <a:gd name="connsiteY10" fmla="*/ 568913 h 1354413"/>
              <a:gd name="connsiteX0" fmla="*/ 9475 w 842162"/>
              <a:gd name="connsiteY0" fmla="*/ 568921 h 1354421"/>
              <a:gd name="connsiteX1" fmla="*/ 68141 w 842162"/>
              <a:gd name="connsiteY1" fmla="*/ 437939 h 1354421"/>
              <a:gd name="connsiteX2" fmla="*/ 88450 w 842162"/>
              <a:gd name="connsiteY2" fmla="*/ 134384 h 1354421"/>
              <a:gd name="connsiteX3" fmla="*/ 298123 w 842162"/>
              <a:gd name="connsiteY3" fmla="*/ 190 h 1354421"/>
              <a:gd name="connsiteX4" fmla="*/ 720201 w 842162"/>
              <a:gd name="connsiteY4" fmla="*/ 159483 h 1354421"/>
              <a:gd name="connsiteX5" fmla="*/ 841839 w 842162"/>
              <a:gd name="connsiteY5" fmla="*/ 1001690 h 1354421"/>
              <a:gd name="connsiteX6" fmla="*/ 741987 w 842162"/>
              <a:gd name="connsiteY6" fmla="*/ 1292387 h 1354421"/>
              <a:gd name="connsiteX7" fmla="*/ 380221 w 842162"/>
              <a:gd name="connsiteY7" fmla="*/ 1345420 h 1354421"/>
              <a:gd name="connsiteX8" fmla="*/ 173903 w 842162"/>
              <a:gd name="connsiteY8" fmla="*/ 1162266 h 1354421"/>
              <a:gd name="connsiteX9" fmla="*/ 94438 w 842162"/>
              <a:gd name="connsiteY9" fmla="*/ 552317 h 1354421"/>
              <a:gd name="connsiteX10" fmla="*/ 9475 w 842162"/>
              <a:gd name="connsiteY10" fmla="*/ 568921 h 1354421"/>
              <a:gd name="connsiteX0" fmla="*/ 9475 w 842162"/>
              <a:gd name="connsiteY0" fmla="*/ 568732 h 1354232"/>
              <a:gd name="connsiteX1" fmla="*/ 68141 w 842162"/>
              <a:gd name="connsiteY1" fmla="*/ 437750 h 1354232"/>
              <a:gd name="connsiteX2" fmla="*/ 86360 w 842162"/>
              <a:gd name="connsiteY2" fmla="*/ 157448 h 1354232"/>
              <a:gd name="connsiteX3" fmla="*/ 298123 w 842162"/>
              <a:gd name="connsiteY3" fmla="*/ 1 h 1354232"/>
              <a:gd name="connsiteX4" fmla="*/ 720201 w 842162"/>
              <a:gd name="connsiteY4" fmla="*/ 159294 h 1354232"/>
              <a:gd name="connsiteX5" fmla="*/ 841839 w 842162"/>
              <a:gd name="connsiteY5" fmla="*/ 1001501 h 1354232"/>
              <a:gd name="connsiteX6" fmla="*/ 741987 w 842162"/>
              <a:gd name="connsiteY6" fmla="*/ 1292198 h 1354232"/>
              <a:gd name="connsiteX7" fmla="*/ 380221 w 842162"/>
              <a:gd name="connsiteY7" fmla="*/ 1345231 h 1354232"/>
              <a:gd name="connsiteX8" fmla="*/ 173903 w 842162"/>
              <a:gd name="connsiteY8" fmla="*/ 1162077 h 1354232"/>
              <a:gd name="connsiteX9" fmla="*/ 94438 w 842162"/>
              <a:gd name="connsiteY9" fmla="*/ 552128 h 1354232"/>
              <a:gd name="connsiteX10" fmla="*/ 9475 w 842162"/>
              <a:gd name="connsiteY10" fmla="*/ 568732 h 1354232"/>
              <a:gd name="connsiteX0" fmla="*/ 9475 w 842162"/>
              <a:gd name="connsiteY0" fmla="*/ 553089 h 1338589"/>
              <a:gd name="connsiteX1" fmla="*/ 68141 w 842162"/>
              <a:gd name="connsiteY1" fmla="*/ 422107 h 1338589"/>
              <a:gd name="connsiteX2" fmla="*/ 86360 w 842162"/>
              <a:gd name="connsiteY2" fmla="*/ 141805 h 1338589"/>
              <a:gd name="connsiteX3" fmla="*/ 302731 w 842162"/>
              <a:gd name="connsiteY3" fmla="*/ 786 h 1338589"/>
              <a:gd name="connsiteX4" fmla="*/ 720201 w 842162"/>
              <a:gd name="connsiteY4" fmla="*/ 143651 h 1338589"/>
              <a:gd name="connsiteX5" fmla="*/ 841839 w 842162"/>
              <a:gd name="connsiteY5" fmla="*/ 985858 h 1338589"/>
              <a:gd name="connsiteX6" fmla="*/ 741987 w 842162"/>
              <a:gd name="connsiteY6" fmla="*/ 1276555 h 1338589"/>
              <a:gd name="connsiteX7" fmla="*/ 380221 w 842162"/>
              <a:gd name="connsiteY7" fmla="*/ 1329588 h 1338589"/>
              <a:gd name="connsiteX8" fmla="*/ 173903 w 842162"/>
              <a:gd name="connsiteY8" fmla="*/ 1146434 h 1338589"/>
              <a:gd name="connsiteX9" fmla="*/ 94438 w 842162"/>
              <a:gd name="connsiteY9" fmla="*/ 536485 h 1338589"/>
              <a:gd name="connsiteX10" fmla="*/ 9475 w 842162"/>
              <a:gd name="connsiteY10" fmla="*/ 553089 h 1338589"/>
              <a:gd name="connsiteX0" fmla="*/ 9475 w 842162"/>
              <a:gd name="connsiteY0" fmla="*/ 556656 h 1342156"/>
              <a:gd name="connsiteX1" fmla="*/ 68141 w 842162"/>
              <a:gd name="connsiteY1" fmla="*/ 425674 h 1342156"/>
              <a:gd name="connsiteX2" fmla="*/ 86360 w 842162"/>
              <a:gd name="connsiteY2" fmla="*/ 145372 h 1342156"/>
              <a:gd name="connsiteX3" fmla="*/ 302731 w 842162"/>
              <a:gd name="connsiteY3" fmla="*/ 4353 h 1342156"/>
              <a:gd name="connsiteX4" fmla="*/ 720201 w 842162"/>
              <a:gd name="connsiteY4" fmla="*/ 147218 h 1342156"/>
              <a:gd name="connsiteX5" fmla="*/ 841839 w 842162"/>
              <a:gd name="connsiteY5" fmla="*/ 989425 h 1342156"/>
              <a:gd name="connsiteX6" fmla="*/ 741987 w 842162"/>
              <a:gd name="connsiteY6" fmla="*/ 1280122 h 1342156"/>
              <a:gd name="connsiteX7" fmla="*/ 380221 w 842162"/>
              <a:gd name="connsiteY7" fmla="*/ 1333155 h 1342156"/>
              <a:gd name="connsiteX8" fmla="*/ 173903 w 842162"/>
              <a:gd name="connsiteY8" fmla="*/ 1150001 h 1342156"/>
              <a:gd name="connsiteX9" fmla="*/ 94438 w 842162"/>
              <a:gd name="connsiteY9" fmla="*/ 540052 h 1342156"/>
              <a:gd name="connsiteX10" fmla="*/ 9475 w 842162"/>
              <a:gd name="connsiteY10" fmla="*/ 556656 h 1342156"/>
              <a:gd name="connsiteX0" fmla="*/ 9475 w 842162"/>
              <a:gd name="connsiteY0" fmla="*/ 553349 h 1338849"/>
              <a:gd name="connsiteX1" fmla="*/ 68141 w 842162"/>
              <a:gd name="connsiteY1" fmla="*/ 422367 h 1338849"/>
              <a:gd name="connsiteX2" fmla="*/ 96954 w 842162"/>
              <a:gd name="connsiteY2" fmla="*/ 146058 h 1338849"/>
              <a:gd name="connsiteX3" fmla="*/ 302731 w 842162"/>
              <a:gd name="connsiteY3" fmla="*/ 1046 h 1338849"/>
              <a:gd name="connsiteX4" fmla="*/ 720201 w 842162"/>
              <a:gd name="connsiteY4" fmla="*/ 143911 h 1338849"/>
              <a:gd name="connsiteX5" fmla="*/ 841839 w 842162"/>
              <a:gd name="connsiteY5" fmla="*/ 986118 h 1338849"/>
              <a:gd name="connsiteX6" fmla="*/ 741987 w 842162"/>
              <a:gd name="connsiteY6" fmla="*/ 1276815 h 1338849"/>
              <a:gd name="connsiteX7" fmla="*/ 380221 w 842162"/>
              <a:gd name="connsiteY7" fmla="*/ 1329848 h 1338849"/>
              <a:gd name="connsiteX8" fmla="*/ 173903 w 842162"/>
              <a:gd name="connsiteY8" fmla="*/ 1146694 h 1338849"/>
              <a:gd name="connsiteX9" fmla="*/ 94438 w 842162"/>
              <a:gd name="connsiteY9" fmla="*/ 536745 h 1338849"/>
              <a:gd name="connsiteX10" fmla="*/ 9475 w 842162"/>
              <a:gd name="connsiteY10" fmla="*/ 553349 h 1338849"/>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42900"/>
              <a:gd name="connsiteX1" fmla="*/ 68141 w 842162"/>
              <a:gd name="connsiteY1" fmla="*/ 422367 h 1342900"/>
              <a:gd name="connsiteX2" fmla="*/ 96954 w 842162"/>
              <a:gd name="connsiteY2" fmla="*/ 146058 h 1342900"/>
              <a:gd name="connsiteX3" fmla="*/ 302731 w 842162"/>
              <a:gd name="connsiteY3" fmla="*/ 1046 h 1342900"/>
              <a:gd name="connsiteX4" fmla="*/ 720201 w 842162"/>
              <a:gd name="connsiteY4" fmla="*/ 143911 h 1342900"/>
              <a:gd name="connsiteX5" fmla="*/ 841839 w 842162"/>
              <a:gd name="connsiteY5" fmla="*/ 986118 h 1342900"/>
              <a:gd name="connsiteX6" fmla="*/ 741987 w 842162"/>
              <a:gd name="connsiteY6" fmla="*/ 1276815 h 1342900"/>
              <a:gd name="connsiteX7" fmla="*/ 380221 w 842162"/>
              <a:gd name="connsiteY7" fmla="*/ 1329848 h 1342900"/>
              <a:gd name="connsiteX8" fmla="*/ 164306 w 842162"/>
              <a:gd name="connsiteY8" fmla="*/ 1090990 h 1342900"/>
              <a:gd name="connsiteX9" fmla="*/ 94438 w 842162"/>
              <a:gd name="connsiteY9" fmla="*/ 536745 h 1342900"/>
              <a:gd name="connsiteX10" fmla="*/ 9475 w 842162"/>
              <a:gd name="connsiteY10" fmla="*/ 553349 h 1342900"/>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38228"/>
              <a:gd name="connsiteY0" fmla="*/ 552686 h 1342067"/>
              <a:gd name="connsiteX1" fmla="*/ 68141 w 838228"/>
              <a:gd name="connsiteY1" fmla="*/ 421704 h 1342067"/>
              <a:gd name="connsiteX2" fmla="*/ 96954 w 838228"/>
              <a:gd name="connsiteY2" fmla="*/ 145395 h 1342067"/>
              <a:gd name="connsiteX3" fmla="*/ 302731 w 838228"/>
              <a:gd name="connsiteY3" fmla="*/ 383 h 1342067"/>
              <a:gd name="connsiteX4" fmla="*/ 720201 w 838228"/>
              <a:gd name="connsiteY4" fmla="*/ 143248 h 1342067"/>
              <a:gd name="connsiteX5" fmla="*/ 837868 w 838228"/>
              <a:gd name="connsiteY5" fmla="*/ 935854 h 1342067"/>
              <a:gd name="connsiteX6" fmla="*/ 741987 w 838228"/>
              <a:gd name="connsiteY6" fmla="*/ 1276152 h 1342067"/>
              <a:gd name="connsiteX7" fmla="*/ 380221 w 838228"/>
              <a:gd name="connsiteY7" fmla="*/ 1329185 h 1342067"/>
              <a:gd name="connsiteX8" fmla="*/ 177395 w 838228"/>
              <a:gd name="connsiteY8" fmla="*/ 1113958 h 1342067"/>
              <a:gd name="connsiteX9" fmla="*/ 94438 w 838228"/>
              <a:gd name="connsiteY9" fmla="*/ 536082 h 1342067"/>
              <a:gd name="connsiteX10" fmla="*/ 9475 w 838228"/>
              <a:gd name="connsiteY10" fmla="*/ 552686 h 1342067"/>
              <a:gd name="connsiteX0" fmla="*/ 9475 w 838000"/>
              <a:gd name="connsiteY0" fmla="*/ 552686 h 1336588"/>
              <a:gd name="connsiteX1" fmla="*/ 68141 w 838000"/>
              <a:gd name="connsiteY1" fmla="*/ 421704 h 1336588"/>
              <a:gd name="connsiteX2" fmla="*/ 96954 w 838000"/>
              <a:gd name="connsiteY2" fmla="*/ 145395 h 1336588"/>
              <a:gd name="connsiteX3" fmla="*/ 302731 w 838000"/>
              <a:gd name="connsiteY3" fmla="*/ 383 h 1336588"/>
              <a:gd name="connsiteX4" fmla="*/ 720201 w 838000"/>
              <a:gd name="connsiteY4" fmla="*/ 143248 h 1336588"/>
              <a:gd name="connsiteX5" fmla="*/ 837868 w 838000"/>
              <a:gd name="connsiteY5" fmla="*/ 935854 h 1336588"/>
              <a:gd name="connsiteX6" fmla="*/ 734462 w 838000"/>
              <a:gd name="connsiteY6" fmla="*/ 1253581 h 1336588"/>
              <a:gd name="connsiteX7" fmla="*/ 380221 w 838000"/>
              <a:gd name="connsiteY7" fmla="*/ 1329185 h 1336588"/>
              <a:gd name="connsiteX8" fmla="*/ 177395 w 838000"/>
              <a:gd name="connsiteY8" fmla="*/ 1113958 h 1336588"/>
              <a:gd name="connsiteX9" fmla="*/ 94438 w 838000"/>
              <a:gd name="connsiteY9" fmla="*/ 536082 h 1336588"/>
              <a:gd name="connsiteX10" fmla="*/ 9475 w 838000"/>
              <a:gd name="connsiteY10" fmla="*/ 552686 h 1336588"/>
              <a:gd name="connsiteX0" fmla="*/ 9475 w 837882"/>
              <a:gd name="connsiteY0" fmla="*/ 552686 h 1336871"/>
              <a:gd name="connsiteX1" fmla="*/ 68141 w 837882"/>
              <a:gd name="connsiteY1" fmla="*/ 421704 h 1336871"/>
              <a:gd name="connsiteX2" fmla="*/ 96954 w 837882"/>
              <a:gd name="connsiteY2" fmla="*/ 145395 h 1336871"/>
              <a:gd name="connsiteX3" fmla="*/ 302731 w 837882"/>
              <a:gd name="connsiteY3" fmla="*/ 383 h 1336871"/>
              <a:gd name="connsiteX4" fmla="*/ 720201 w 837882"/>
              <a:gd name="connsiteY4" fmla="*/ 143248 h 1336871"/>
              <a:gd name="connsiteX5" fmla="*/ 837868 w 837882"/>
              <a:gd name="connsiteY5" fmla="*/ 935854 h 1336871"/>
              <a:gd name="connsiteX6" fmla="*/ 725336 w 837882"/>
              <a:gd name="connsiteY6" fmla="*/ 1255076 h 1336871"/>
              <a:gd name="connsiteX7" fmla="*/ 380221 w 837882"/>
              <a:gd name="connsiteY7" fmla="*/ 1329185 h 1336871"/>
              <a:gd name="connsiteX8" fmla="*/ 177395 w 837882"/>
              <a:gd name="connsiteY8" fmla="*/ 1113958 h 1336871"/>
              <a:gd name="connsiteX9" fmla="*/ 94438 w 837882"/>
              <a:gd name="connsiteY9" fmla="*/ 536082 h 1336871"/>
              <a:gd name="connsiteX10" fmla="*/ 9475 w 837882"/>
              <a:gd name="connsiteY10" fmla="*/ 552686 h 1336871"/>
              <a:gd name="connsiteX0" fmla="*/ 9475 w 839240"/>
              <a:gd name="connsiteY0" fmla="*/ 552686 h 1331193"/>
              <a:gd name="connsiteX1" fmla="*/ 68141 w 839240"/>
              <a:gd name="connsiteY1" fmla="*/ 421704 h 1331193"/>
              <a:gd name="connsiteX2" fmla="*/ 96954 w 839240"/>
              <a:gd name="connsiteY2" fmla="*/ 145395 h 1331193"/>
              <a:gd name="connsiteX3" fmla="*/ 302731 w 839240"/>
              <a:gd name="connsiteY3" fmla="*/ 383 h 1331193"/>
              <a:gd name="connsiteX4" fmla="*/ 720201 w 839240"/>
              <a:gd name="connsiteY4" fmla="*/ 143248 h 1331193"/>
              <a:gd name="connsiteX5" fmla="*/ 837868 w 839240"/>
              <a:gd name="connsiteY5" fmla="*/ 935854 h 1331193"/>
              <a:gd name="connsiteX6" fmla="*/ 756246 w 839240"/>
              <a:gd name="connsiteY6" fmla="*/ 1205051 h 1331193"/>
              <a:gd name="connsiteX7" fmla="*/ 380221 w 839240"/>
              <a:gd name="connsiteY7" fmla="*/ 1329185 h 1331193"/>
              <a:gd name="connsiteX8" fmla="*/ 177395 w 839240"/>
              <a:gd name="connsiteY8" fmla="*/ 1113958 h 1331193"/>
              <a:gd name="connsiteX9" fmla="*/ 94438 w 839240"/>
              <a:gd name="connsiteY9" fmla="*/ 536082 h 1331193"/>
              <a:gd name="connsiteX10" fmla="*/ 9475 w 839240"/>
              <a:gd name="connsiteY10" fmla="*/ 552686 h 1331193"/>
              <a:gd name="connsiteX0" fmla="*/ 9475 w 838447"/>
              <a:gd name="connsiteY0" fmla="*/ 552686 h 1332254"/>
              <a:gd name="connsiteX1" fmla="*/ 68141 w 838447"/>
              <a:gd name="connsiteY1" fmla="*/ 421704 h 1332254"/>
              <a:gd name="connsiteX2" fmla="*/ 96954 w 838447"/>
              <a:gd name="connsiteY2" fmla="*/ 145395 h 1332254"/>
              <a:gd name="connsiteX3" fmla="*/ 302731 w 838447"/>
              <a:gd name="connsiteY3" fmla="*/ 383 h 1332254"/>
              <a:gd name="connsiteX4" fmla="*/ 720201 w 838447"/>
              <a:gd name="connsiteY4" fmla="*/ 143248 h 1332254"/>
              <a:gd name="connsiteX5" fmla="*/ 837868 w 838447"/>
              <a:gd name="connsiteY5" fmla="*/ 935854 h 1332254"/>
              <a:gd name="connsiteX6" fmla="*/ 746484 w 838447"/>
              <a:gd name="connsiteY6" fmla="*/ 1219874 h 1332254"/>
              <a:gd name="connsiteX7" fmla="*/ 380221 w 838447"/>
              <a:gd name="connsiteY7" fmla="*/ 1329185 h 1332254"/>
              <a:gd name="connsiteX8" fmla="*/ 177395 w 838447"/>
              <a:gd name="connsiteY8" fmla="*/ 1113958 h 1332254"/>
              <a:gd name="connsiteX9" fmla="*/ 94438 w 838447"/>
              <a:gd name="connsiteY9" fmla="*/ 536082 h 1332254"/>
              <a:gd name="connsiteX10" fmla="*/ 9475 w 838447"/>
              <a:gd name="connsiteY10" fmla="*/ 552686 h 1332254"/>
              <a:gd name="connsiteX0" fmla="*/ 9475 w 838410"/>
              <a:gd name="connsiteY0" fmla="*/ 552686 h 1331841"/>
              <a:gd name="connsiteX1" fmla="*/ 68141 w 838410"/>
              <a:gd name="connsiteY1" fmla="*/ 421704 h 1331841"/>
              <a:gd name="connsiteX2" fmla="*/ 96954 w 838410"/>
              <a:gd name="connsiteY2" fmla="*/ 145395 h 1331841"/>
              <a:gd name="connsiteX3" fmla="*/ 302731 w 838410"/>
              <a:gd name="connsiteY3" fmla="*/ 383 h 1331841"/>
              <a:gd name="connsiteX4" fmla="*/ 720201 w 838410"/>
              <a:gd name="connsiteY4" fmla="*/ 143248 h 1331841"/>
              <a:gd name="connsiteX5" fmla="*/ 837868 w 838410"/>
              <a:gd name="connsiteY5" fmla="*/ 935854 h 1331841"/>
              <a:gd name="connsiteX6" fmla="*/ 745826 w 838410"/>
              <a:gd name="connsiteY6" fmla="*/ 1214692 h 1331841"/>
              <a:gd name="connsiteX7" fmla="*/ 380221 w 838410"/>
              <a:gd name="connsiteY7" fmla="*/ 1329185 h 1331841"/>
              <a:gd name="connsiteX8" fmla="*/ 177395 w 838410"/>
              <a:gd name="connsiteY8" fmla="*/ 1113958 h 1331841"/>
              <a:gd name="connsiteX9" fmla="*/ 94438 w 838410"/>
              <a:gd name="connsiteY9" fmla="*/ 536082 h 1331841"/>
              <a:gd name="connsiteX10" fmla="*/ 9475 w 838410"/>
              <a:gd name="connsiteY10" fmla="*/ 552686 h 1331841"/>
              <a:gd name="connsiteX0" fmla="*/ 9475 w 838410"/>
              <a:gd name="connsiteY0" fmla="*/ 552359 h 1331514"/>
              <a:gd name="connsiteX1" fmla="*/ 68141 w 838410"/>
              <a:gd name="connsiteY1" fmla="*/ 421377 h 1331514"/>
              <a:gd name="connsiteX2" fmla="*/ 113639 w 838410"/>
              <a:gd name="connsiteY2" fmla="*/ 138724 h 1331514"/>
              <a:gd name="connsiteX3" fmla="*/ 302731 w 838410"/>
              <a:gd name="connsiteY3" fmla="*/ 56 h 1331514"/>
              <a:gd name="connsiteX4" fmla="*/ 720201 w 838410"/>
              <a:gd name="connsiteY4" fmla="*/ 142921 h 1331514"/>
              <a:gd name="connsiteX5" fmla="*/ 837868 w 838410"/>
              <a:gd name="connsiteY5" fmla="*/ 935527 h 1331514"/>
              <a:gd name="connsiteX6" fmla="*/ 745826 w 838410"/>
              <a:gd name="connsiteY6" fmla="*/ 1214365 h 1331514"/>
              <a:gd name="connsiteX7" fmla="*/ 380221 w 838410"/>
              <a:gd name="connsiteY7" fmla="*/ 1328858 h 1331514"/>
              <a:gd name="connsiteX8" fmla="*/ 177395 w 838410"/>
              <a:gd name="connsiteY8" fmla="*/ 1113631 h 1331514"/>
              <a:gd name="connsiteX9" fmla="*/ 94438 w 838410"/>
              <a:gd name="connsiteY9" fmla="*/ 535755 h 1331514"/>
              <a:gd name="connsiteX10" fmla="*/ 9475 w 838410"/>
              <a:gd name="connsiteY10" fmla="*/ 552359 h 1331514"/>
              <a:gd name="connsiteX0" fmla="*/ 9475 w 838410"/>
              <a:gd name="connsiteY0" fmla="*/ 555370 h 1334525"/>
              <a:gd name="connsiteX1" fmla="*/ 68141 w 838410"/>
              <a:gd name="connsiteY1" fmla="*/ 424388 h 1334525"/>
              <a:gd name="connsiteX2" fmla="*/ 113639 w 838410"/>
              <a:gd name="connsiteY2" fmla="*/ 141735 h 1334525"/>
              <a:gd name="connsiteX3" fmla="*/ 321423 w 838410"/>
              <a:gd name="connsiteY3" fmla="*/ 5 h 1334525"/>
              <a:gd name="connsiteX4" fmla="*/ 720201 w 838410"/>
              <a:gd name="connsiteY4" fmla="*/ 145932 h 1334525"/>
              <a:gd name="connsiteX5" fmla="*/ 837868 w 838410"/>
              <a:gd name="connsiteY5" fmla="*/ 938538 h 1334525"/>
              <a:gd name="connsiteX6" fmla="*/ 745826 w 838410"/>
              <a:gd name="connsiteY6" fmla="*/ 1217376 h 1334525"/>
              <a:gd name="connsiteX7" fmla="*/ 380221 w 838410"/>
              <a:gd name="connsiteY7" fmla="*/ 1331869 h 1334525"/>
              <a:gd name="connsiteX8" fmla="*/ 177395 w 838410"/>
              <a:gd name="connsiteY8" fmla="*/ 1116642 h 1334525"/>
              <a:gd name="connsiteX9" fmla="*/ 94438 w 838410"/>
              <a:gd name="connsiteY9" fmla="*/ 538766 h 1334525"/>
              <a:gd name="connsiteX10" fmla="*/ 9475 w 838410"/>
              <a:gd name="connsiteY10" fmla="*/ 555370 h 1334525"/>
              <a:gd name="connsiteX0" fmla="*/ 9475 w 838410"/>
              <a:gd name="connsiteY0" fmla="*/ 555454 h 1334609"/>
              <a:gd name="connsiteX1" fmla="*/ 68141 w 838410"/>
              <a:gd name="connsiteY1" fmla="*/ 424472 h 1334609"/>
              <a:gd name="connsiteX2" fmla="*/ 113639 w 838410"/>
              <a:gd name="connsiteY2" fmla="*/ 141819 h 1334609"/>
              <a:gd name="connsiteX3" fmla="*/ 321423 w 838410"/>
              <a:gd name="connsiteY3" fmla="*/ 89 h 1334609"/>
              <a:gd name="connsiteX4" fmla="*/ 720201 w 838410"/>
              <a:gd name="connsiteY4" fmla="*/ 146016 h 1334609"/>
              <a:gd name="connsiteX5" fmla="*/ 837868 w 838410"/>
              <a:gd name="connsiteY5" fmla="*/ 938622 h 1334609"/>
              <a:gd name="connsiteX6" fmla="*/ 745826 w 838410"/>
              <a:gd name="connsiteY6" fmla="*/ 1217460 h 1334609"/>
              <a:gd name="connsiteX7" fmla="*/ 380221 w 838410"/>
              <a:gd name="connsiteY7" fmla="*/ 1331953 h 1334609"/>
              <a:gd name="connsiteX8" fmla="*/ 177395 w 838410"/>
              <a:gd name="connsiteY8" fmla="*/ 1116726 h 1334609"/>
              <a:gd name="connsiteX9" fmla="*/ 94438 w 838410"/>
              <a:gd name="connsiteY9" fmla="*/ 538850 h 1334609"/>
              <a:gd name="connsiteX10" fmla="*/ 9475 w 838410"/>
              <a:gd name="connsiteY10" fmla="*/ 555454 h 1334609"/>
              <a:gd name="connsiteX0" fmla="*/ 8720 w 837655"/>
              <a:gd name="connsiteY0" fmla="*/ 555454 h 1334609"/>
              <a:gd name="connsiteX1" fmla="*/ 74950 w 837655"/>
              <a:gd name="connsiteY1" fmla="*/ 421428 h 1334609"/>
              <a:gd name="connsiteX2" fmla="*/ 112884 w 837655"/>
              <a:gd name="connsiteY2" fmla="*/ 141819 h 1334609"/>
              <a:gd name="connsiteX3" fmla="*/ 320668 w 837655"/>
              <a:gd name="connsiteY3" fmla="*/ 89 h 1334609"/>
              <a:gd name="connsiteX4" fmla="*/ 719446 w 837655"/>
              <a:gd name="connsiteY4" fmla="*/ 146016 h 1334609"/>
              <a:gd name="connsiteX5" fmla="*/ 837113 w 837655"/>
              <a:gd name="connsiteY5" fmla="*/ 938622 h 1334609"/>
              <a:gd name="connsiteX6" fmla="*/ 745071 w 837655"/>
              <a:gd name="connsiteY6" fmla="*/ 1217460 h 1334609"/>
              <a:gd name="connsiteX7" fmla="*/ 379466 w 837655"/>
              <a:gd name="connsiteY7" fmla="*/ 1331953 h 1334609"/>
              <a:gd name="connsiteX8" fmla="*/ 176640 w 837655"/>
              <a:gd name="connsiteY8" fmla="*/ 1116726 h 1334609"/>
              <a:gd name="connsiteX9" fmla="*/ 93683 w 837655"/>
              <a:gd name="connsiteY9" fmla="*/ 538850 h 1334609"/>
              <a:gd name="connsiteX10" fmla="*/ 8720 w 837655"/>
              <a:gd name="connsiteY10" fmla="*/ 555454 h 1334609"/>
              <a:gd name="connsiteX0" fmla="*/ 8720 w 837655"/>
              <a:gd name="connsiteY0" fmla="*/ 555454 h 1334609"/>
              <a:gd name="connsiteX1" fmla="*/ 74950 w 837655"/>
              <a:gd name="connsiteY1" fmla="*/ 421428 h 1334609"/>
              <a:gd name="connsiteX2" fmla="*/ 112884 w 837655"/>
              <a:gd name="connsiteY2" fmla="*/ 141819 h 1334609"/>
              <a:gd name="connsiteX3" fmla="*/ 320668 w 837655"/>
              <a:gd name="connsiteY3" fmla="*/ 89 h 1334609"/>
              <a:gd name="connsiteX4" fmla="*/ 719446 w 837655"/>
              <a:gd name="connsiteY4" fmla="*/ 146016 h 1334609"/>
              <a:gd name="connsiteX5" fmla="*/ 837113 w 837655"/>
              <a:gd name="connsiteY5" fmla="*/ 938622 h 1334609"/>
              <a:gd name="connsiteX6" fmla="*/ 745071 w 837655"/>
              <a:gd name="connsiteY6" fmla="*/ 1217460 h 1334609"/>
              <a:gd name="connsiteX7" fmla="*/ 379466 w 837655"/>
              <a:gd name="connsiteY7" fmla="*/ 1331953 h 1334609"/>
              <a:gd name="connsiteX8" fmla="*/ 176640 w 837655"/>
              <a:gd name="connsiteY8" fmla="*/ 1116726 h 1334609"/>
              <a:gd name="connsiteX9" fmla="*/ 93683 w 837655"/>
              <a:gd name="connsiteY9" fmla="*/ 538850 h 1334609"/>
              <a:gd name="connsiteX10" fmla="*/ 8720 w 837655"/>
              <a:gd name="connsiteY10" fmla="*/ 555454 h 1334609"/>
              <a:gd name="connsiteX0" fmla="*/ 8720 w 837655"/>
              <a:gd name="connsiteY0" fmla="*/ 555461 h 1334616"/>
              <a:gd name="connsiteX1" fmla="*/ 74950 w 837655"/>
              <a:gd name="connsiteY1" fmla="*/ 421435 h 1334616"/>
              <a:gd name="connsiteX2" fmla="*/ 112884 w 837655"/>
              <a:gd name="connsiteY2" fmla="*/ 141826 h 1334616"/>
              <a:gd name="connsiteX3" fmla="*/ 320668 w 837655"/>
              <a:gd name="connsiteY3" fmla="*/ 96 h 1334616"/>
              <a:gd name="connsiteX4" fmla="*/ 719446 w 837655"/>
              <a:gd name="connsiteY4" fmla="*/ 146023 h 1334616"/>
              <a:gd name="connsiteX5" fmla="*/ 837113 w 837655"/>
              <a:gd name="connsiteY5" fmla="*/ 938629 h 1334616"/>
              <a:gd name="connsiteX6" fmla="*/ 745071 w 837655"/>
              <a:gd name="connsiteY6" fmla="*/ 1217467 h 1334616"/>
              <a:gd name="connsiteX7" fmla="*/ 379466 w 837655"/>
              <a:gd name="connsiteY7" fmla="*/ 1331960 h 1334616"/>
              <a:gd name="connsiteX8" fmla="*/ 176640 w 837655"/>
              <a:gd name="connsiteY8" fmla="*/ 1116733 h 1334616"/>
              <a:gd name="connsiteX9" fmla="*/ 93683 w 837655"/>
              <a:gd name="connsiteY9" fmla="*/ 538857 h 1334616"/>
              <a:gd name="connsiteX10" fmla="*/ 8720 w 837655"/>
              <a:gd name="connsiteY10" fmla="*/ 555461 h 1334616"/>
              <a:gd name="connsiteX0" fmla="*/ 8720 w 837655"/>
              <a:gd name="connsiteY0" fmla="*/ 555385 h 1334540"/>
              <a:gd name="connsiteX1" fmla="*/ 74950 w 837655"/>
              <a:gd name="connsiteY1" fmla="*/ 421359 h 1334540"/>
              <a:gd name="connsiteX2" fmla="*/ 123563 w 837655"/>
              <a:gd name="connsiteY2" fmla="*/ 138195 h 1334540"/>
              <a:gd name="connsiteX3" fmla="*/ 320668 w 837655"/>
              <a:gd name="connsiteY3" fmla="*/ 20 h 1334540"/>
              <a:gd name="connsiteX4" fmla="*/ 719446 w 837655"/>
              <a:gd name="connsiteY4" fmla="*/ 145947 h 1334540"/>
              <a:gd name="connsiteX5" fmla="*/ 837113 w 837655"/>
              <a:gd name="connsiteY5" fmla="*/ 938553 h 1334540"/>
              <a:gd name="connsiteX6" fmla="*/ 745071 w 837655"/>
              <a:gd name="connsiteY6" fmla="*/ 1217391 h 1334540"/>
              <a:gd name="connsiteX7" fmla="*/ 379466 w 837655"/>
              <a:gd name="connsiteY7" fmla="*/ 1331884 h 1334540"/>
              <a:gd name="connsiteX8" fmla="*/ 176640 w 837655"/>
              <a:gd name="connsiteY8" fmla="*/ 1116657 h 1334540"/>
              <a:gd name="connsiteX9" fmla="*/ 93683 w 837655"/>
              <a:gd name="connsiteY9" fmla="*/ 538781 h 1334540"/>
              <a:gd name="connsiteX10" fmla="*/ 8720 w 837655"/>
              <a:gd name="connsiteY10" fmla="*/ 555385 h 1334540"/>
              <a:gd name="connsiteX0" fmla="*/ 8179 w 837114"/>
              <a:gd name="connsiteY0" fmla="*/ 555383 h 1334538"/>
              <a:gd name="connsiteX1" fmla="*/ 80640 w 837114"/>
              <a:gd name="connsiteY1" fmla="*/ 420336 h 1334538"/>
              <a:gd name="connsiteX2" fmla="*/ 123022 w 837114"/>
              <a:gd name="connsiteY2" fmla="*/ 138193 h 1334538"/>
              <a:gd name="connsiteX3" fmla="*/ 320127 w 837114"/>
              <a:gd name="connsiteY3" fmla="*/ 18 h 1334538"/>
              <a:gd name="connsiteX4" fmla="*/ 718905 w 837114"/>
              <a:gd name="connsiteY4" fmla="*/ 145945 h 1334538"/>
              <a:gd name="connsiteX5" fmla="*/ 836572 w 837114"/>
              <a:gd name="connsiteY5" fmla="*/ 938551 h 1334538"/>
              <a:gd name="connsiteX6" fmla="*/ 744530 w 837114"/>
              <a:gd name="connsiteY6" fmla="*/ 1217389 h 1334538"/>
              <a:gd name="connsiteX7" fmla="*/ 378925 w 837114"/>
              <a:gd name="connsiteY7" fmla="*/ 1331882 h 1334538"/>
              <a:gd name="connsiteX8" fmla="*/ 176099 w 837114"/>
              <a:gd name="connsiteY8" fmla="*/ 1116655 h 1334538"/>
              <a:gd name="connsiteX9" fmla="*/ 93142 w 837114"/>
              <a:gd name="connsiteY9" fmla="*/ 538779 h 1334538"/>
              <a:gd name="connsiteX10" fmla="*/ 8179 w 837114"/>
              <a:gd name="connsiteY10" fmla="*/ 555383 h 1334538"/>
              <a:gd name="connsiteX0" fmla="*/ 9690 w 838625"/>
              <a:gd name="connsiteY0" fmla="*/ 555383 h 1334538"/>
              <a:gd name="connsiteX1" fmla="*/ 82151 w 838625"/>
              <a:gd name="connsiteY1" fmla="*/ 420336 h 1334538"/>
              <a:gd name="connsiteX2" fmla="*/ 124533 w 838625"/>
              <a:gd name="connsiteY2" fmla="*/ 138193 h 1334538"/>
              <a:gd name="connsiteX3" fmla="*/ 321638 w 838625"/>
              <a:gd name="connsiteY3" fmla="*/ 18 h 1334538"/>
              <a:gd name="connsiteX4" fmla="*/ 720416 w 838625"/>
              <a:gd name="connsiteY4" fmla="*/ 145945 h 1334538"/>
              <a:gd name="connsiteX5" fmla="*/ 838083 w 838625"/>
              <a:gd name="connsiteY5" fmla="*/ 938551 h 1334538"/>
              <a:gd name="connsiteX6" fmla="*/ 746041 w 838625"/>
              <a:gd name="connsiteY6" fmla="*/ 1217389 h 1334538"/>
              <a:gd name="connsiteX7" fmla="*/ 380436 w 838625"/>
              <a:gd name="connsiteY7" fmla="*/ 1331882 h 1334538"/>
              <a:gd name="connsiteX8" fmla="*/ 177610 w 838625"/>
              <a:gd name="connsiteY8" fmla="*/ 1116655 h 1334538"/>
              <a:gd name="connsiteX9" fmla="*/ 94653 w 838625"/>
              <a:gd name="connsiteY9" fmla="*/ 538779 h 1334538"/>
              <a:gd name="connsiteX10" fmla="*/ 9690 w 838625"/>
              <a:gd name="connsiteY10" fmla="*/ 555383 h 1334538"/>
              <a:gd name="connsiteX0" fmla="*/ 9690 w 838625"/>
              <a:gd name="connsiteY0" fmla="*/ 561266 h 1340421"/>
              <a:gd name="connsiteX1" fmla="*/ 82151 w 838625"/>
              <a:gd name="connsiteY1" fmla="*/ 426219 h 1340421"/>
              <a:gd name="connsiteX2" fmla="*/ 124533 w 838625"/>
              <a:gd name="connsiteY2" fmla="*/ 144076 h 1340421"/>
              <a:gd name="connsiteX3" fmla="*/ 368592 w 838625"/>
              <a:gd name="connsiteY3" fmla="*/ 16 h 1340421"/>
              <a:gd name="connsiteX4" fmla="*/ 720416 w 838625"/>
              <a:gd name="connsiteY4" fmla="*/ 151828 h 1340421"/>
              <a:gd name="connsiteX5" fmla="*/ 838083 w 838625"/>
              <a:gd name="connsiteY5" fmla="*/ 944434 h 1340421"/>
              <a:gd name="connsiteX6" fmla="*/ 746041 w 838625"/>
              <a:gd name="connsiteY6" fmla="*/ 1223272 h 1340421"/>
              <a:gd name="connsiteX7" fmla="*/ 380436 w 838625"/>
              <a:gd name="connsiteY7" fmla="*/ 1337765 h 1340421"/>
              <a:gd name="connsiteX8" fmla="*/ 177610 w 838625"/>
              <a:gd name="connsiteY8" fmla="*/ 1122538 h 1340421"/>
              <a:gd name="connsiteX9" fmla="*/ 94653 w 838625"/>
              <a:gd name="connsiteY9" fmla="*/ 544662 h 1340421"/>
              <a:gd name="connsiteX10" fmla="*/ 9690 w 838625"/>
              <a:gd name="connsiteY10" fmla="*/ 561266 h 1340421"/>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597"/>
              <a:gd name="connsiteY0" fmla="*/ 561272 h 1338938"/>
              <a:gd name="connsiteX1" fmla="*/ 82151 w 838597"/>
              <a:gd name="connsiteY1" fmla="*/ 426225 h 1338938"/>
              <a:gd name="connsiteX2" fmla="*/ 132321 w 838597"/>
              <a:gd name="connsiteY2" fmla="*/ 142806 h 1338938"/>
              <a:gd name="connsiteX3" fmla="*/ 368592 w 838597"/>
              <a:gd name="connsiteY3" fmla="*/ 22 h 1338938"/>
              <a:gd name="connsiteX4" fmla="*/ 720416 w 838597"/>
              <a:gd name="connsiteY4" fmla="*/ 151834 h 1338938"/>
              <a:gd name="connsiteX5" fmla="*/ 838083 w 838597"/>
              <a:gd name="connsiteY5" fmla="*/ 944440 h 1338938"/>
              <a:gd name="connsiteX6" fmla="*/ 746041 w 838597"/>
              <a:gd name="connsiteY6" fmla="*/ 1223278 h 1338938"/>
              <a:gd name="connsiteX7" fmla="*/ 389782 w 838597"/>
              <a:gd name="connsiteY7" fmla="*/ 1336240 h 1338938"/>
              <a:gd name="connsiteX8" fmla="*/ 177610 w 838597"/>
              <a:gd name="connsiteY8" fmla="*/ 1122544 h 1338938"/>
              <a:gd name="connsiteX9" fmla="*/ 94653 w 838597"/>
              <a:gd name="connsiteY9" fmla="*/ 544668 h 1338938"/>
              <a:gd name="connsiteX10" fmla="*/ 9690 w 838597"/>
              <a:gd name="connsiteY10" fmla="*/ 561272 h 1338938"/>
              <a:gd name="connsiteX0" fmla="*/ 9690 w 838176"/>
              <a:gd name="connsiteY0" fmla="*/ 561272 h 1339740"/>
              <a:gd name="connsiteX1" fmla="*/ 82151 w 838176"/>
              <a:gd name="connsiteY1" fmla="*/ 426225 h 1339740"/>
              <a:gd name="connsiteX2" fmla="*/ 132321 w 838176"/>
              <a:gd name="connsiteY2" fmla="*/ 142806 h 1339740"/>
              <a:gd name="connsiteX3" fmla="*/ 368592 w 838176"/>
              <a:gd name="connsiteY3" fmla="*/ 22 h 1339740"/>
              <a:gd name="connsiteX4" fmla="*/ 720416 w 838176"/>
              <a:gd name="connsiteY4" fmla="*/ 151834 h 1339740"/>
              <a:gd name="connsiteX5" fmla="*/ 838083 w 838176"/>
              <a:gd name="connsiteY5" fmla="*/ 944440 h 1339740"/>
              <a:gd name="connsiteX6" fmla="*/ 732921 w 838176"/>
              <a:gd name="connsiteY6" fmla="*/ 1232650 h 1339740"/>
              <a:gd name="connsiteX7" fmla="*/ 389782 w 838176"/>
              <a:gd name="connsiteY7" fmla="*/ 1336240 h 1339740"/>
              <a:gd name="connsiteX8" fmla="*/ 177610 w 838176"/>
              <a:gd name="connsiteY8" fmla="*/ 1122544 h 1339740"/>
              <a:gd name="connsiteX9" fmla="*/ 94653 w 838176"/>
              <a:gd name="connsiteY9" fmla="*/ 544668 h 1339740"/>
              <a:gd name="connsiteX10" fmla="*/ 9690 w 838176"/>
              <a:gd name="connsiteY10" fmla="*/ 561272 h 1339740"/>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387"/>
              <a:gd name="connsiteX1" fmla="*/ 82151 w 838100"/>
              <a:gd name="connsiteY1" fmla="*/ 426225 h 1340387"/>
              <a:gd name="connsiteX2" fmla="*/ 132321 w 838100"/>
              <a:gd name="connsiteY2" fmla="*/ 142806 h 1340387"/>
              <a:gd name="connsiteX3" fmla="*/ 368592 w 838100"/>
              <a:gd name="connsiteY3" fmla="*/ 22 h 1340387"/>
              <a:gd name="connsiteX4" fmla="*/ 720416 w 838100"/>
              <a:gd name="connsiteY4" fmla="*/ 151834 h 1340387"/>
              <a:gd name="connsiteX5" fmla="*/ 838083 w 838100"/>
              <a:gd name="connsiteY5" fmla="*/ 944440 h 1340387"/>
              <a:gd name="connsiteX6" fmla="*/ 714454 w 838100"/>
              <a:gd name="connsiteY6" fmla="*/ 1237481 h 1340387"/>
              <a:gd name="connsiteX7" fmla="*/ 389782 w 838100"/>
              <a:gd name="connsiteY7" fmla="*/ 1336240 h 1340387"/>
              <a:gd name="connsiteX8" fmla="*/ 185174 w 838100"/>
              <a:gd name="connsiteY8" fmla="*/ 1119499 h 1340387"/>
              <a:gd name="connsiteX9" fmla="*/ 94653 w 838100"/>
              <a:gd name="connsiteY9" fmla="*/ 544668 h 1340387"/>
              <a:gd name="connsiteX10" fmla="*/ 9690 w 838100"/>
              <a:gd name="connsiteY10" fmla="*/ 561272 h 1340387"/>
              <a:gd name="connsiteX0" fmla="*/ 9690 w 838100"/>
              <a:gd name="connsiteY0" fmla="*/ 561272 h 1340387"/>
              <a:gd name="connsiteX1" fmla="*/ 82151 w 838100"/>
              <a:gd name="connsiteY1" fmla="*/ 426225 h 1340387"/>
              <a:gd name="connsiteX2" fmla="*/ 132321 w 838100"/>
              <a:gd name="connsiteY2" fmla="*/ 142806 h 1340387"/>
              <a:gd name="connsiteX3" fmla="*/ 368592 w 838100"/>
              <a:gd name="connsiteY3" fmla="*/ 22 h 1340387"/>
              <a:gd name="connsiteX4" fmla="*/ 720416 w 838100"/>
              <a:gd name="connsiteY4" fmla="*/ 151834 h 1340387"/>
              <a:gd name="connsiteX5" fmla="*/ 838083 w 838100"/>
              <a:gd name="connsiteY5" fmla="*/ 944440 h 1340387"/>
              <a:gd name="connsiteX6" fmla="*/ 714454 w 838100"/>
              <a:gd name="connsiteY6" fmla="*/ 1237481 h 1340387"/>
              <a:gd name="connsiteX7" fmla="*/ 389782 w 838100"/>
              <a:gd name="connsiteY7" fmla="*/ 1336240 h 1340387"/>
              <a:gd name="connsiteX8" fmla="*/ 185174 w 838100"/>
              <a:gd name="connsiteY8" fmla="*/ 1119499 h 1340387"/>
              <a:gd name="connsiteX9" fmla="*/ 94653 w 838100"/>
              <a:gd name="connsiteY9" fmla="*/ 544668 h 1340387"/>
              <a:gd name="connsiteX10" fmla="*/ 9690 w 838100"/>
              <a:gd name="connsiteY10" fmla="*/ 561272 h 1340387"/>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4653 w 838100"/>
              <a:gd name="connsiteY9" fmla="*/ 544668 h 1340441"/>
              <a:gd name="connsiteX10" fmla="*/ 9690 w 838100"/>
              <a:gd name="connsiteY10" fmla="*/ 561272 h 1340441"/>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9116 w 838100"/>
              <a:gd name="connsiteY9" fmla="*/ 554771 h 1340441"/>
              <a:gd name="connsiteX10" fmla="*/ 9690 w 838100"/>
              <a:gd name="connsiteY10" fmla="*/ 561272 h 1340441"/>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9116 w 838100"/>
              <a:gd name="connsiteY9" fmla="*/ 554771 h 1340441"/>
              <a:gd name="connsiteX10" fmla="*/ 9690 w 838100"/>
              <a:gd name="connsiteY10" fmla="*/ 561272 h 1340441"/>
              <a:gd name="connsiteX0" fmla="*/ 9264 w 837674"/>
              <a:gd name="connsiteY0" fmla="*/ 561273 h 1340442"/>
              <a:gd name="connsiteX1" fmla="*/ 85739 w 837674"/>
              <a:gd name="connsiteY1" fmla="*/ 432792 h 1340442"/>
              <a:gd name="connsiteX2" fmla="*/ 131895 w 837674"/>
              <a:gd name="connsiteY2" fmla="*/ 142807 h 1340442"/>
              <a:gd name="connsiteX3" fmla="*/ 368166 w 837674"/>
              <a:gd name="connsiteY3" fmla="*/ 23 h 1340442"/>
              <a:gd name="connsiteX4" fmla="*/ 719990 w 837674"/>
              <a:gd name="connsiteY4" fmla="*/ 151835 h 1340442"/>
              <a:gd name="connsiteX5" fmla="*/ 837657 w 837674"/>
              <a:gd name="connsiteY5" fmla="*/ 944441 h 1340442"/>
              <a:gd name="connsiteX6" fmla="*/ 714028 w 837674"/>
              <a:gd name="connsiteY6" fmla="*/ 1237482 h 1340442"/>
              <a:gd name="connsiteX7" fmla="*/ 389356 w 837674"/>
              <a:gd name="connsiteY7" fmla="*/ 1336241 h 1340442"/>
              <a:gd name="connsiteX8" fmla="*/ 190979 w 837674"/>
              <a:gd name="connsiteY8" fmla="*/ 1118479 h 1340442"/>
              <a:gd name="connsiteX9" fmla="*/ 98690 w 837674"/>
              <a:gd name="connsiteY9" fmla="*/ 554772 h 1340442"/>
              <a:gd name="connsiteX10" fmla="*/ 9264 w 837674"/>
              <a:gd name="connsiteY10" fmla="*/ 561273 h 1340442"/>
              <a:gd name="connsiteX0" fmla="*/ 9264 w 837674"/>
              <a:gd name="connsiteY0" fmla="*/ 561036 h 1340205"/>
              <a:gd name="connsiteX1" fmla="*/ 85739 w 837674"/>
              <a:gd name="connsiteY1" fmla="*/ 432555 h 1340205"/>
              <a:gd name="connsiteX2" fmla="*/ 131895 w 837674"/>
              <a:gd name="connsiteY2" fmla="*/ 142570 h 1340205"/>
              <a:gd name="connsiteX3" fmla="*/ 377737 w 837674"/>
              <a:gd name="connsiteY3" fmla="*/ 24 h 1340205"/>
              <a:gd name="connsiteX4" fmla="*/ 719990 w 837674"/>
              <a:gd name="connsiteY4" fmla="*/ 151598 h 1340205"/>
              <a:gd name="connsiteX5" fmla="*/ 837657 w 837674"/>
              <a:gd name="connsiteY5" fmla="*/ 944204 h 1340205"/>
              <a:gd name="connsiteX6" fmla="*/ 714028 w 837674"/>
              <a:gd name="connsiteY6" fmla="*/ 1237245 h 1340205"/>
              <a:gd name="connsiteX7" fmla="*/ 389356 w 837674"/>
              <a:gd name="connsiteY7" fmla="*/ 1336004 h 1340205"/>
              <a:gd name="connsiteX8" fmla="*/ 190979 w 837674"/>
              <a:gd name="connsiteY8" fmla="*/ 1118242 h 1340205"/>
              <a:gd name="connsiteX9" fmla="*/ 98690 w 837674"/>
              <a:gd name="connsiteY9" fmla="*/ 554535 h 1340205"/>
              <a:gd name="connsiteX10" fmla="*/ 9264 w 837674"/>
              <a:gd name="connsiteY10" fmla="*/ 561036 h 1340205"/>
              <a:gd name="connsiteX0" fmla="*/ 9264 w 837674"/>
              <a:gd name="connsiteY0" fmla="*/ 563179 h 1342348"/>
              <a:gd name="connsiteX1" fmla="*/ 85739 w 837674"/>
              <a:gd name="connsiteY1" fmla="*/ 434698 h 1342348"/>
              <a:gd name="connsiteX2" fmla="*/ 131895 w 837674"/>
              <a:gd name="connsiteY2" fmla="*/ 144713 h 1342348"/>
              <a:gd name="connsiteX3" fmla="*/ 377737 w 837674"/>
              <a:gd name="connsiteY3" fmla="*/ 2167 h 1342348"/>
              <a:gd name="connsiteX4" fmla="*/ 719990 w 837674"/>
              <a:gd name="connsiteY4" fmla="*/ 153741 h 1342348"/>
              <a:gd name="connsiteX5" fmla="*/ 837657 w 837674"/>
              <a:gd name="connsiteY5" fmla="*/ 946347 h 1342348"/>
              <a:gd name="connsiteX6" fmla="*/ 714028 w 837674"/>
              <a:gd name="connsiteY6" fmla="*/ 1239388 h 1342348"/>
              <a:gd name="connsiteX7" fmla="*/ 389356 w 837674"/>
              <a:gd name="connsiteY7" fmla="*/ 1338147 h 1342348"/>
              <a:gd name="connsiteX8" fmla="*/ 190979 w 837674"/>
              <a:gd name="connsiteY8" fmla="*/ 1120385 h 1342348"/>
              <a:gd name="connsiteX9" fmla="*/ 98690 w 837674"/>
              <a:gd name="connsiteY9" fmla="*/ 556678 h 1342348"/>
              <a:gd name="connsiteX10" fmla="*/ 9264 w 837674"/>
              <a:gd name="connsiteY10" fmla="*/ 563179 h 1342348"/>
              <a:gd name="connsiteX0" fmla="*/ 9264 w 837674"/>
              <a:gd name="connsiteY0" fmla="*/ 561106 h 1340275"/>
              <a:gd name="connsiteX1" fmla="*/ 85739 w 837674"/>
              <a:gd name="connsiteY1" fmla="*/ 432625 h 1340275"/>
              <a:gd name="connsiteX2" fmla="*/ 138784 w 837674"/>
              <a:gd name="connsiteY2" fmla="*/ 134289 h 1340275"/>
              <a:gd name="connsiteX3" fmla="*/ 377737 w 837674"/>
              <a:gd name="connsiteY3" fmla="*/ 94 h 1340275"/>
              <a:gd name="connsiteX4" fmla="*/ 719990 w 837674"/>
              <a:gd name="connsiteY4" fmla="*/ 151668 h 1340275"/>
              <a:gd name="connsiteX5" fmla="*/ 837657 w 837674"/>
              <a:gd name="connsiteY5" fmla="*/ 944274 h 1340275"/>
              <a:gd name="connsiteX6" fmla="*/ 714028 w 837674"/>
              <a:gd name="connsiteY6" fmla="*/ 1237315 h 1340275"/>
              <a:gd name="connsiteX7" fmla="*/ 389356 w 837674"/>
              <a:gd name="connsiteY7" fmla="*/ 1336074 h 1340275"/>
              <a:gd name="connsiteX8" fmla="*/ 190979 w 837674"/>
              <a:gd name="connsiteY8" fmla="*/ 1118312 h 1340275"/>
              <a:gd name="connsiteX9" fmla="*/ 98690 w 837674"/>
              <a:gd name="connsiteY9" fmla="*/ 554605 h 1340275"/>
              <a:gd name="connsiteX10" fmla="*/ 9264 w 837674"/>
              <a:gd name="connsiteY10" fmla="*/ 561106 h 1340275"/>
              <a:gd name="connsiteX0" fmla="*/ 9264 w 837674"/>
              <a:gd name="connsiteY0" fmla="*/ 561059 h 1340228"/>
              <a:gd name="connsiteX1" fmla="*/ 85739 w 837674"/>
              <a:gd name="connsiteY1" fmla="*/ 432578 h 1340228"/>
              <a:gd name="connsiteX2" fmla="*/ 142573 w 837674"/>
              <a:gd name="connsiteY2" fmla="*/ 139038 h 1340228"/>
              <a:gd name="connsiteX3" fmla="*/ 377737 w 837674"/>
              <a:gd name="connsiteY3" fmla="*/ 47 h 1340228"/>
              <a:gd name="connsiteX4" fmla="*/ 719990 w 837674"/>
              <a:gd name="connsiteY4" fmla="*/ 151621 h 1340228"/>
              <a:gd name="connsiteX5" fmla="*/ 837657 w 837674"/>
              <a:gd name="connsiteY5" fmla="*/ 944227 h 1340228"/>
              <a:gd name="connsiteX6" fmla="*/ 714028 w 837674"/>
              <a:gd name="connsiteY6" fmla="*/ 1237268 h 1340228"/>
              <a:gd name="connsiteX7" fmla="*/ 389356 w 837674"/>
              <a:gd name="connsiteY7" fmla="*/ 1336027 h 1340228"/>
              <a:gd name="connsiteX8" fmla="*/ 190979 w 837674"/>
              <a:gd name="connsiteY8" fmla="*/ 1118265 h 1340228"/>
              <a:gd name="connsiteX9" fmla="*/ 98690 w 837674"/>
              <a:gd name="connsiteY9" fmla="*/ 554558 h 1340228"/>
              <a:gd name="connsiteX10" fmla="*/ 9264 w 837674"/>
              <a:gd name="connsiteY10" fmla="*/ 561059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74" h="1340228">
                <a:moveTo>
                  <a:pt x="9264" y="561059"/>
                </a:moveTo>
                <a:cubicBezTo>
                  <a:pt x="-23312" y="593730"/>
                  <a:pt x="36711" y="472787"/>
                  <a:pt x="85739" y="432578"/>
                </a:cubicBezTo>
                <a:cubicBezTo>
                  <a:pt x="80658" y="362847"/>
                  <a:pt x="93907" y="211126"/>
                  <a:pt x="142573" y="139038"/>
                </a:cubicBezTo>
                <a:cubicBezTo>
                  <a:pt x="191239" y="66950"/>
                  <a:pt x="281501" y="-2050"/>
                  <a:pt x="377737" y="47"/>
                </a:cubicBezTo>
                <a:cubicBezTo>
                  <a:pt x="473973" y="2144"/>
                  <a:pt x="643337" y="-5742"/>
                  <a:pt x="719990" y="151621"/>
                </a:cubicBezTo>
                <a:cubicBezTo>
                  <a:pt x="796643" y="308984"/>
                  <a:pt x="838651" y="763286"/>
                  <a:pt x="837657" y="944227"/>
                </a:cubicBezTo>
                <a:cubicBezTo>
                  <a:pt x="836663" y="1125168"/>
                  <a:pt x="788745" y="1171968"/>
                  <a:pt x="714028" y="1237268"/>
                </a:cubicBezTo>
                <a:cubicBezTo>
                  <a:pt x="639311" y="1302568"/>
                  <a:pt x="476531" y="1355861"/>
                  <a:pt x="389356" y="1336027"/>
                </a:cubicBezTo>
                <a:cubicBezTo>
                  <a:pt x="302181" y="1316193"/>
                  <a:pt x="230371" y="1224871"/>
                  <a:pt x="190979" y="1118265"/>
                </a:cubicBezTo>
                <a:cubicBezTo>
                  <a:pt x="91511" y="819657"/>
                  <a:pt x="131486" y="610119"/>
                  <a:pt x="98690" y="554558"/>
                </a:cubicBezTo>
                <a:cubicBezTo>
                  <a:pt x="61556" y="528899"/>
                  <a:pt x="20789" y="549629"/>
                  <a:pt x="9264" y="561059"/>
                </a:cubicBezTo>
                <a:close/>
              </a:path>
            </a:pathLst>
          </a:custGeom>
          <a:solidFill>
            <a:schemeClr val="bg1"/>
          </a:solidFill>
          <a:ln w="19050" cap="flat">
            <a:noFill/>
            <a:prstDash val="solid"/>
            <a:miter/>
          </a:ln>
        </p:spPr>
        <p:txBody>
          <a:bodyPr rtlCol="0" anchor="ctr"/>
          <a:lstStyle/>
          <a:p>
            <a:endParaRPr lang="en-US">
              <a:ln>
                <a:solidFill>
                  <a:srgbClr val="000000"/>
                </a:solidFill>
              </a:ln>
              <a:solidFill>
                <a:srgbClr val="000000"/>
              </a:solidFill>
            </a:endParaRPr>
          </a:p>
        </p:txBody>
      </p:sp>
      <p:sp>
        <p:nvSpPr>
          <p:cNvPr id="2" name="Title 1">
            <a:extLst>
              <a:ext uri="{FF2B5EF4-FFF2-40B4-BE49-F238E27FC236}">
                <a16:creationId xmlns:a16="http://schemas.microsoft.com/office/drawing/2014/main" id="{C1D022CD-729B-4DE9-18DE-EDF2BC4DFDC5}"/>
              </a:ext>
            </a:extLst>
          </p:cNvPr>
          <p:cNvSpPr>
            <a:spLocks noGrp="1"/>
          </p:cNvSpPr>
          <p:nvPr>
            <p:ph type="ctrTitle"/>
          </p:nvPr>
        </p:nvSpPr>
        <p:spPr>
          <a:xfrm>
            <a:off x="940119" y="1190036"/>
            <a:ext cx="2515263" cy="2946277"/>
          </a:xfrm>
        </p:spPr>
        <p:txBody>
          <a:bodyPr anchor="b">
            <a:normAutofit/>
          </a:bodyPr>
          <a:lstStyle/>
          <a:p>
            <a:pPr>
              <a:lnSpc>
                <a:spcPct val="90000"/>
              </a:lnSpc>
            </a:pPr>
            <a:r>
              <a:rPr lang="en-US" dirty="0"/>
              <a:t>Ethics in Christian and Jewish Traditions</a:t>
            </a:r>
            <a:endParaRPr lang="en-US"/>
          </a:p>
        </p:txBody>
      </p:sp>
      <p:sp>
        <p:nvSpPr>
          <p:cNvPr id="3" name="Subtitle 2">
            <a:extLst>
              <a:ext uri="{FF2B5EF4-FFF2-40B4-BE49-F238E27FC236}">
                <a16:creationId xmlns:a16="http://schemas.microsoft.com/office/drawing/2014/main" id="{782F81C8-2340-A43A-7C26-8B2DF9675A43}"/>
              </a:ext>
            </a:extLst>
          </p:cNvPr>
          <p:cNvSpPr>
            <a:spLocks noGrp="1"/>
          </p:cNvSpPr>
          <p:nvPr>
            <p:ph type="subTitle" idx="1"/>
          </p:nvPr>
        </p:nvSpPr>
        <p:spPr>
          <a:xfrm>
            <a:off x="940119" y="4405256"/>
            <a:ext cx="2443783" cy="1262708"/>
          </a:xfrm>
        </p:spPr>
        <p:txBody>
          <a:bodyPr anchor="t">
            <a:normAutofit fontScale="77500" lnSpcReduction="20000"/>
          </a:bodyPr>
          <a:lstStyle/>
          <a:p>
            <a:pPr algn="ctr"/>
            <a:r>
              <a:rPr lang="en-US" dirty="0"/>
              <a:t>Dr. Scott A. Kirkland, Trinity College, Melbourne. </a:t>
            </a:r>
            <a:r>
              <a:rPr lang="en-US" err="1"/>
              <a:t>scottk</a:t>
            </a:r>
            <a:r>
              <a:rPr lang="en-US"/>
              <a:t>@trinity.edu.au</a:t>
            </a:r>
          </a:p>
        </p:txBody>
      </p:sp>
      <p:sp>
        <p:nvSpPr>
          <p:cNvPr id="13" name="Freeform: Shape 12">
            <a:extLst>
              <a:ext uri="{FF2B5EF4-FFF2-40B4-BE49-F238E27FC236}">
                <a16:creationId xmlns:a16="http://schemas.microsoft.com/office/drawing/2014/main" id="{504BBA99-27AB-4A46-A679-B01BBAC68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92448" flipH="1" flipV="1">
            <a:off x="435574" y="669191"/>
            <a:ext cx="3909320" cy="5385644"/>
          </a:xfrm>
          <a:custGeom>
            <a:avLst/>
            <a:gdLst>
              <a:gd name="connsiteX0" fmla="*/ 6058 w 823258"/>
              <a:gd name="connsiteY0" fmla="*/ 673615 h 1272110"/>
              <a:gd name="connsiteX1" fmla="*/ 112452 w 823258"/>
              <a:gd name="connsiteY1" fmla="*/ 471685 h 1272110"/>
              <a:gd name="connsiteX2" fmla="*/ 94736 w 823258"/>
              <a:gd name="connsiteY2" fmla="*/ 159741 h 1272110"/>
              <a:gd name="connsiteX3" fmla="*/ 229419 w 823258"/>
              <a:gd name="connsiteY3" fmla="*/ 14485 h 1272110"/>
              <a:gd name="connsiteX4" fmla="*/ 580225 w 823258"/>
              <a:gd name="connsiteY4" fmla="*/ 3817 h 1272110"/>
              <a:gd name="connsiteX5" fmla="*/ 736149 w 823258"/>
              <a:gd name="connsiteY5" fmla="*/ 195174 h 1272110"/>
              <a:gd name="connsiteX6" fmla="*/ 823017 w 823258"/>
              <a:gd name="connsiteY6" fmla="*/ 912026 h 1272110"/>
              <a:gd name="connsiteX7" fmla="*/ 743293 w 823258"/>
              <a:gd name="connsiteY7" fmla="*/ 1196443 h 1272110"/>
              <a:gd name="connsiteX8" fmla="*/ 310858 w 823258"/>
              <a:gd name="connsiteY8" fmla="*/ 1251402 h 1272110"/>
              <a:gd name="connsiteX9" fmla="*/ 133693 w 823258"/>
              <a:gd name="connsiteY9" fmla="*/ 1020992 h 1272110"/>
              <a:gd name="connsiteX10" fmla="*/ 126549 w 823258"/>
              <a:gd name="connsiteY10" fmla="*/ 606369 h 1272110"/>
              <a:gd name="connsiteX11" fmla="*/ 6058 w 823258"/>
              <a:gd name="connsiteY11" fmla="*/ 673615 h 1272110"/>
              <a:gd name="connsiteX0" fmla="*/ 6097 w 846673"/>
              <a:gd name="connsiteY0" fmla="*/ 673624 h 1266490"/>
              <a:gd name="connsiteX1" fmla="*/ 112491 w 846673"/>
              <a:gd name="connsiteY1" fmla="*/ 471694 h 1266490"/>
              <a:gd name="connsiteX2" fmla="*/ 94775 w 846673"/>
              <a:gd name="connsiteY2" fmla="*/ 159750 h 1266490"/>
              <a:gd name="connsiteX3" fmla="*/ 229458 w 846673"/>
              <a:gd name="connsiteY3" fmla="*/ 14494 h 1266490"/>
              <a:gd name="connsiteX4" fmla="*/ 580264 w 846673"/>
              <a:gd name="connsiteY4" fmla="*/ 3826 h 1266490"/>
              <a:gd name="connsiteX5" fmla="*/ 736188 w 846673"/>
              <a:gd name="connsiteY5" fmla="*/ 195183 h 1266490"/>
              <a:gd name="connsiteX6" fmla="*/ 823056 w 846673"/>
              <a:gd name="connsiteY6" fmla="*/ 912035 h 1266490"/>
              <a:gd name="connsiteX7" fmla="*/ 795891 w 846673"/>
              <a:gd name="connsiteY7" fmla="*/ 1213658 h 1266490"/>
              <a:gd name="connsiteX8" fmla="*/ 310897 w 846673"/>
              <a:gd name="connsiteY8" fmla="*/ 1251411 h 1266490"/>
              <a:gd name="connsiteX9" fmla="*/ 133732 w 846673"/>
              <a:gd name="connsiteY9" fmla="*/ 1021001 h 1266490"/>
              <a:gd name="connsiteX10" fmla="*/ 126588 w 846673"/>
              <a:gd name="connsiteY10" fmla="*/ 606378 h 1266490"/>
              <a:gd name="connsiteX11" fmla="*/ 6097 w 846673"/>
              <a:gd name="connsiteY11" fmla="*/ 673624 h 1266490"/>
              <a:gd name="connsiteX0" fmla="*/ 6097 w 849914"/>
              <a:gd name="connsiteY0" fmla="*/ 673624 h 1273207"/>
              <a:gd name="connsiteX1" fmla="*/ 112491 w 849914"/>
              <a:gd name="connsiteY1" fmla="*/ 471694 h 1273207"/>
              <a:gd name="connsiteX2" fmla="*/ 94775 w 849914"/>
              <a:gd name="connsiteY2" fmla="*/ 159750 h 1273207"/>
              <a:gd name="connsiteX3" fmla="*/ 229458 w 849914"/>
              <a:gd name="connsiteY3" fmla="*/ 14494 h 1273207"/>
              <a:gd name="connsiteX4" fmla="*/ 580264 w 849914"/>
              <a:gd name="connsiteY4" fmla="*/ 3826 h 1273207"/>
              <a:gd name="connsiteX5" fmla="*/ 736188 w 849914"/>
              <a:gd name="connsiteY5" fmla="*/ 195183 h 1273207"/>
              <a:gd name="connsiteX6" fmla="*/ 823056 w 849914"/>
              <a:gd name="connsiteY6" fmla="*/ 912035 h 1273207"/>
              <a:gd name="connsiteX7" fmla="*/ 795891 w 849914"/>
              <a:gd name="connsiteY7" fmla="*/ 1213658 h 1273207"/>
              <a:gd name="connsiteX8" fmla="*/ 248636 w 849914"/>
              <a:gd name="connsiteY8" fmla="*/ 1257509 h 1273207"/>
              <a:gd name="connsiteX9" fmla="*/ 133732 w 849914"/>
              <a:gd name="connsiteY9" fmla="*/ 1021001 h 1273207"/>
              <a:gd name="connsiteX10" fmla="*/ 126588 w 849914"/>
              <a:gd name="connsiteY10" fmla="*/ 606378 h 1273207"/>
              <a:gd name="connsiteX11" fmla="*/ 6097 w 849914"/>
              <a:gd name="connsiteY11" fmla="*/ 673624 h 1273207"/>
              <a:gd name="connsiteX0" fmla="*/ 6097 w 857388"/>
              <a:gd name="connsiteY0" fmla="*/ 673624 h 1273231"/>
              <a:gd name="connsiteX1" fmla="*/ 112491 w 857388"/>
              <a:gd name="connsiteY1" fmla="*/ 471694 h 1273231"/>
              <a:gd name="connsiteX2" fmla="*/ 94775 w 857388"/>
              <a:gd name="connsiteY2" fmla="*/ 159750 h 1273231"/>
              <a:gd name="connsiteX3" fmla="*/ 229458 w 857388"/>
              <a:gd name="connsiteY3" fmla="*/ 14494 h 1273231"/>
              <a:gd name="connsiteX4" fmla="*/ 580264 w 857388"/>
              <a:gd name="connsiteY4" fmla="*/ 3826 h 1273231"/>
              <a:gd name="connsiteX5" fmla="*/ 736188 w 857388"/>
              <a:gd name="connsiteY5" fmla="*/ 195183 h 1273231"/>
              <a:gd name="connsiteX6" fmla="*/ 837750 w 857388"/>
              <a:gd name="connsiteY6" fmla="*/ 911367 h 1273231"/>
              <a:gd name="connsiteX7" fmla="*/ 795891 w 857388"/>
              <a:gd name="connsiteY7" fmla="*/ 1213658 h 1273231"/>
              <a:gd name="connsiteX8" fmla="*/ 248636 w 857388"/>
              <a:gd name="connsiteY8" fmla="*/ 1257509 h 1273231"/>
              <a:gd name="connsiteX9" fmla="*/ 133732 w 857388"/>
              <a:gd name="connsiteY9" fmla="*/ 1021001 h 1273231"/>
              <a:gd name="connsiteX10" fmla="*/ 126588 w 857388"/>
              <a:gd name="connsiteY10" fmla="*/ 606378 h 1273231"/>
              <a:gd name="connsiteX11" fmla="*/ 6097 w 857388"/>
              <a:gd name="connsiteY11" fmla="*/ 673624 h 1273231"/>
              <a:gd name="connsiteX0" fmla="*/ 6097 w 859776"/>
              <a:gd name="connsiteY0" fmla="*/ 673624 h 1273231"/>
              <a:gd name="connsiteX1" fmla="*/ 112491 w 859776"/>
              <a:gd name="connsiteY1" fmla="*/ 471694 h 1273231"/>
              <a:gd name="connsiteX2" fmla="*/ 94775 w 859776"/>
              <a:gd name="connsiteY2" fmla="*/ 159750 h 1273231"/>
              <a:gd name="connsiteX3" fmla="*/ 229458 w 859776"/>
              <a:gd name="connsiteY3" fmla="*/ 14494 h 1273231"/>
              <a:gd name="connsiteX4" fmla="*/ 580264 w 859776"/>
              <a:gd name="connsiteY4" fmla="*/ 3826 h 1273231"/>
              <a:gd name="connsiteX5" fmla="*/ 736188 w 859776"/>
              <a:gd name="connsiteY5" fmla="*/ 195183 h 1273231"/>
              <a:gd name="connsiteX6" fmla="*/ 837750 w 859776"/>
              <a:gd name="connsiteY6" fmla="*/ 911367 h 1273231"/>
              <a:gd name="connsiteX7" fmla="*/ 795891 w 859776"/>
              <a:gd name="connsiteY7" fmla="*/ 1213658 h 1273231"/>
              <a:gd name="connsiteX8" fmla="*/ 248636 w 859776"/>
              <a:gd name="connsiteY8" fmla="*/ 1257509 h 1273231"/>
              <a:gd name="connsiteX9" fmla="*/ 133732 w 859776"/>
              <a:gd name="connsiteY9" fmla="*/ 1021001 h 1273231"/>
              <a:gd name="connsiteX10" fmla="*/ 126588 w 859776"/>
              <a:gd name="connsiteY10" fmla="*/ 606378 h 1273231"/>
              <a:gd name="connsiteX11" fmla="*/ 6097 w 859776"/>
              <a:gd name="connsiteY11" fmla="*/ 673624 h 1273231"/>
              <a:gd name="connsiteX0" fmla="*/ 6097 w 863219"/>
              <a:gd name="connsiteY0" fmla="*/ 673624 h 1273231"/>
              <a:gd name="connsiteX1" fmla="*/ 112491 w 863219"/>
              <a:gd name="connsiteY1" fmla="*/ 471694 h 1273231"/>
              <a:gd name="connsiteX2" fmla="*/ 94775 w 863219"/>
              <a:gd name="connsiteY2" fmla="*/ 159750 h 1273231"/>
              <a:gd name="connsiteX3" fmla="*/ 229458 w 863219"/>
              <a:gd name="connsiteY3" fmla="*/ 14494 h 1273231"/>
              <a:gd name="connsiteX4" fmla="*/ 580264 w 863219"/>
              <a:gd name="connsiteY4" fmla="*/ 3826 h 1273231"/>
              <a:gd name="connsiteX5" fmla="*/ 736188 w 863219"/>
              <a:gd name="connsiteY5" fmla="*/ 195183 h 1273231"/>
              <a:gd name="connsiteX6" fmla="*/ 837750 w 863219"/>
              <a:gd name="connsiteY6" fmla="*/ 911367 h 1273231"/>
              <a:gd name="connsiteX7" fmla="*/ 795891 w 863219"/>
              <a:gd name="connsiteY7" fmla="*/ 1213658 h 1273231"/>
              <a:gd name="connsiteX8" fmla="*/ 248636 w 863219"/>
              <a:gd name="connsiteY8" fmla="*/ 1257509 h 1273231"/>
              <a:gd name="connsiteX9" fmla="*/ 133732 w 863219"/>
              <a:gd name="connsiteY9" fmla="*/ 1021001 h 1273231"/>
              <a:gd name="connsiteX10" fmla="*/ 126588 w 863219"/>
              <a:gd name="connsiteY10" fmla="*/ 606378 h 1273231"/>
              <a:gd name="connsiteX11" fmla="*/ 6097 w 863219"/>
              <a:gd name="connsiteY11" fmla="*/ 673624 h 1273231"/>
              <a:gd name="connsiteX0" fmla="*/ 6097 w 865261"/>
              <a:gd name="connsiteY0" fmla="*/ 673624 h 1271255"/>
              <a:gd name="connsiteX1" fmla="*/ 112491 w 865261"/>
              <a:gd name="connsiteY1" fmla="*/ 471694 h 1271255"/>
              <a:gd name="connsiteX2" fmla="*/ 94775 w 865261"/>
              <a:gd name="connsiteY2" fmla="*/ 159750 h 1271255"/>
              <a:gd name="connsiteX3" fmla="*/ 229458 w 865261"/>
              <a:gd name="connsiteY3" fmla="*/ 14494 h 1271255"/>
              <a:gd name="connsiteX4" fmla="*/ 580264 w 865261"/>
              <a:gd name="connsiteY4" fmla="*/ 3826 h 1271255"/>
              <a:gd name="connsiteX5" fmla="*/ 736188 w 865261"/>
              <a:gd name="connsiteY5" fmla="*/ 195183 h 1271255"/>
              <a:gd name="connsiteX6" fmla="*/ 841141 w 865261"/>
              <a:gd name="connsiteY6" fmla="*/ 970003 h 1271255"/>
              <a:gd name="connsiteX7" fmla="*/ 795891 w 865261"/>
              <a:gd name="connsiteY7" fmla="*/ 1213658 h 1271255"/>
              <a:gd name="connsiteX8" fmla="*/ 248636 w 865261"/>
              <a:gd name="connsiteY8" fmla="*/ 1257509 h 1271255"/>
              <a:gd name="connsiteX9" fmla="*/ 133732 w 865261"/>
              <a:gd name="connsiteY9" fmla="*/ 1021001 h 1271255"/>
              <a:gd name="connsiteX10" fmla="*/ 126588 w 865261"/>
              <a:gd name="connsiteY10" fmla="*/ 606378 h 1271255"/>
              <a:gd name="connsiteX11" fmla="*/ 6097 w 865261"/>
              <a:gd name="connsiteY11" fmla="*/ 673624 h 1271255"/>
              <a:gd name="connsiteX0" fmla="*/ 6097 w 860021"/>
              <a:gd name="connsiteY0" fmla="*/ 673624 h 1279428"/>
              <a:gd name="connsiteX1" fmla="*/ 112491 w 860021"/>
              <a:gd name="connsiteY1" fmla="*/ 471694 h 1279428"/>
              <a:gd name="connsiteX2" fmla="*/ 94775 w 860021"/>
              <a:gd name="connsiteY2" fmla="*/ 159750 h 1279428"/>
              <a:gd name="connsiteX3" fmla="*/ 229458 w 860021"/>
              <a:gd name="connsiteY3" fmla="*/ 14494 h 1279428"/>
              <a:gd name="connsiteX4" fmla="*/ 580264 w 860021"/>
              <a:gd name="connsiteY4" fmla="*/ 3826 h 1279428"/>
              <a:gd name="connsiteX5" fmla="*/ 736188 w 860021"/>
              <a:gd name="connsiteY5" fmla="*/ 195183 h 1279428"/>
              <a:gd name="connsiteX6" fmla="*/ 841141 w 860021"/>
              <a:gd name="connsiteY6" fmla="*/ 970003 h 1279428"/>
              <a:gd name="connsiteX7" fmla="*/ 797210 w 860021"/>
              <a:gd name="connsiteY7" fmla="*/ 1236461 h 1279428"/>
              <a:gd name="connsiteX8" fmla="*/ 248636 w 860021"/>
              <a:gd name="connsiteY8" fmla="*/ 1257509 h 1279428"/>
              <a:gd name="connsiteX9" fmla="*/ 133732 w 860021"/>
              <a:gd name="connsiteY9" fmla="*/ 1021001 h 1279428"/>
              <a:gd name="connsiteX10" fmla="*/ 126588 w 860021"/>
              <a:gd name="connsiteY10" fmla="*/ 606378 h 1279428"/>
              <a:gd name="connsiteX11" fmla="*/ 6097 w 860021"/>
              <a:gd name="connsiteY11" fmla="*/ 673624 h 1279428"/>
              <a:gd name="connsiteX0" fmla="*/ 6097 w 860380"/>
              <a:gd name="connsiteY0" fmla="*/ 679490 h 1285294"/>
              <a:gd name="connsiteX1" fmla="*/ 112491 w 860380"/>
              <a:gd name="connsiteY1" fmla="*/ 477560 h 1285294"/>
              <a:gd name="connsiteX2" fmla="*/ 94775 w 860380"/>
              <a:gd name="connsiteY2" fmla="*/ 165616 h 1285294"/>
              <a:gd name="connsiteX3" fmla="*/ 229458 w 860380"/>
              <a:gd name="connsiteY3" fmla="*/ 20360 h 1285294"/>
              <a:gd name="connsiteX4" fmla="*/ 580264 w 860380"/>
              <a:gd name="connsiteY4" fmla="*/ 9692 h 1285294"/>
              <a:gd name="connsiteX5" fmla="*/ 730442 w 860380"/>
              <a:gd name="connsiteY5" fmla="*/ 165383 h 1285294"/>
              <a:gd name="connsiteX6" fmla="*/ 841141 w 860380"/>
              <a:gd name="connsiteY6" fmla="*/ 975869 h 1285294"/>
              <a:gd name="connsiteX7" fmla="*/ 797210 w 860380"/>
              <a:gd name="connsiteY7" fmla="*/ 1242327 h 1285294"/>
              <a:gd name="connsiteX8" fmla="*/ 248636 w 860380"/>
              <a:gd name="connsiteY8" fmla="*/ 1263375 h 1285294"/>
              <a:gd name="connsiteX9" fmla="*/ 133732 w 860380"/>
              <a:gd name="connsiteY9" fmla="*/ 1026867 h 1285294"/>
              <a:gd name="connsiteX10" fmla="*/ 126588 w 860380"/>
              <a:gd name="connsiteY10" fmla="*/ 612244 h 1285294"/>
              <a:gd name="connsiteX11" fmla="*/ 6097 w 860380"/>
              <a:gd name="connsiteY11" fmla="*/ 679490 h 1285294"/>
              <a:gd name="connsiteX0" fmla="*/ 6097 w 881639"/>
              <a:gd name="connsiteY0" fmla="*/ 679490 h 1286194"/>
              <a:gd name="connsiteX1" fmla="*/ 112491 w 881639"/>
              <a:gd name="connsiteY1" fmla="*/ 477560 h 1286194"/>
              <a:gd name="connsiteX2" fmla="*/ 94775 w 881639"/>
              <a:gd name="connsiteY2" fmla="*/ 165616 h 1286194"/>
              <a:gd name="connsiteX3" fmla="*/ 229458 w 881639"/>
              <a:gd name="connsiteY3" fmla="*/ 20360 h 1286194"/>
              <a:gd name="connsiteX4" fmla="*/ 580264 w 881639"/>
              <a:gd name="connsiteY4" fmla="*/ 9692 h 1286194"/>
              <a:gd name="connsiteX5" fmla="*/ 730442 w 881639"/>
              <a:gd name="connsiteY5" fmla="*/ 165383 h 1286194"/>
              <a:gd name="connsiteX6" fmla="*/ 873260 w 881639"/>
              <a:gd name="connsiteY6" fmla="*/ 958078 h 1286194"/>
              <a:gd name="connsiteX7" fmla="*/ 797210 w 881639"/>
              <a:gd name="connsiteY7" fmla="*/ 1242327 h 1286194"/>
              <a:gd name="connsiteX8" fmla="*/ 248636 w 881639"/>
              <a:gd name="connsiteY8" fmla="*/ 1263375 h 1286194"/>
              <a:gd name="connsiteX9" fmla="*/ 133732 w 881639"/>
              <a:gd name="connsiteY9" fmla="*/ 1026867 h 1286194"/>
              <a:gd name="connsiteX10" fmla="*/ 126588 w 881639"/>
              <a:gd name="connsiteY10" fmla="*/ 612244 h 1286194"/>
              <a:gd name="connsiteX11" fmla="*/ 6097 w 881639"/>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26707 w 881758"/>
              <a:gd name="connsiteY10" fmla="*/ 612244 h 1286194"/>
              <a:gd name="connsiteX11" fmla="*/ 6216 w 881758"/>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38858 w 881758"/>
              <a:gd name="connsiteY10" fmla="*/ 503910 h 1286194"/>
              <a:gd name="connsiteX11" fmla="*/ 6216 w 881758"/>
              <a:gd name="connsiteY11" fmla="*/ 679490 h 1286194"/>
              <a:gd name="connsiteX0" fmla="*/ 6961 w 868563"/>
              <a:gd name="connsiteY0" fmla="*/ 538413 h 1286194"/>
              <a:gd name="connsiteX1" fmla="*/ 96872 w 868563"/>
              <a:gd name="connsiteY1" fmla="*/ 369894 h 1286194"/>
              <a:gd name="connsiteX2" fmla="*/ 81699 w 868563"/>
              <a:gd name="connsiteY2" fmla="*/ 165616 h 1286194"/>
              <a:gd name="connsiteX3" fmla="*/ 216382 w 868563"/>
              <a:gd name="connsiteY3" fmla="*/ 20360 h 1286194"/>
              <a:gd name="connsiteX4" fmla="*/ 567188 w 868563"/>
              <a:gd name="connsiteY4" fmla="*/ 9692 h 1286194"/>
              <a:gd name="connsiteX5" fmla="*/ 717366 w 868563"/>
              <a:gd name="connsiteY5" fmla="*/ 165383 h 1286194"/>
              <a:gd name="connsiteX6" fmla="*/ 860184 w 868563"/>
              <a:gd name="connsiteY6" fmla="*/ 958078 h 1286194"/>
              <a:gd name="connsiteX7" fmla="*/ 784134 w 868563"/>
              <a:gd name="connsiteY7" fmla="*/ 1242327 h 1286194"/>
              <a:gd name="connsiteX8" fmla="*/ 235560 w 868563"/>
              <a:gd name="connsiteY8" fmla="*/ 1263375 h 1286194"/>
              <a:gd name="connsiteX9" fmla="*/ 120656 w 868563"/>
              <a:gd name="connsiteY9" fmla="*/ 1026867 h 1286194"/>
              <a:gd name="connsiteX10" fmla="*/ 125663 w 868563"/>
              <a:gd name="connsiteY10" fmla="*/ 503910 h 1286194"/>
              <a:gd name="connsiteX11" fmla="*/ 6961 w 868563"/>
              <a:gd name="connsiteY11" fmla="*/ 538413 h 1286194"/>
              <a:gd name="connsiteX0" fmla="*/ 6961 w 867791"/>
              <a:gd name="connsiteY0" fmla="*/ 538413 h 1312892"/>
              <a:gd name="connsiteX1" fmla="*/ 96872 w 867791"/>
              <a:gd name="connsiteY1" fmla="*/ 369894 h 1312892"/>
              <a:gd name="connsiteX2" fmla="*/ 81699 w 867791"/>
              <a:gd name="connsiteY2" fmla="*/ 165616 h 1312892"/>
              <a:gd name="connsiteX3" fmla="*/ 216382 w 867791"/>
              <a:gd name="connsiteY3" fmla="*/ 20360 h 1312892"/>
              <a:gd name="connsiteX4" fmla="*/ 567188 w 867791"/>
              <a:gd name="connsiteY4" fmla="*/ 9692 h 1312892"/>
              <a:gd name="connsiteX5" fmla="*/ 717366 w 867791"/>
              <a:gd name="connsiteY5" fmla="*/ 165383 h 1312892"/>
              <a:gd name="connsiteX6" fmla="*/ 860184 w 867791"/>
              <a:gd name="connsiteY6" fmla="*/ 958078 h 1312892"/>
              <a:gd name="connsiteX7" fmla="*/ 784134 w 867791"/>
              <a:gd name="connsiteY7" fmla="*/ 1242327 h 1312892"/>
              <a:gd name="connsiteX8" fmla="*/ 256000 w 867791"/>
              <a:gd name="connsiteY8" fmla="*/ 1298372 h 1312892"/>
              <a:gd name="connsiteX9" fmla="*/ 120656 w 867791"/>
              <a:gd name="connsiteY9" fmla="*/ 1026867 h 1312892"/>
              <a:gd name="connsiteX10" fmla="*/ 125663 w 867791"/>
              <a:gd name="connsiteY10" fmla="*/ 503910 h 1312892"/>
              <a:gd name="connsiteX11" fmla="*/ 6961 w 867791"/>
              <a:gd name="connsiteY11" fmla="*/ 538413 h 1312892"/>
              <a:gd name="connsiteX0" fmla="*/ 6961 w 867791"/>
              <a:gd name="connsiteY0" fmla="*/ 538413 h 1313923"/>
              <a:gd name="connsiteX1" fmla="*/ 96872 w 867791"/>
              <a:gd name="connsiteY1" fmla="*/ 369894 h 1313923"/>
              <a:gd name="connsiteX2" fmla="*/ 81699 w 867791"/>
              <a:gd name="connsiteY2" fmla="*/ 165616 h 1313923"/>
              <a:gd name="connsiteX3" fmla="*/ 216382 w 867791"/>
              <a:gd name="connsiteY3" fmla="*/ 20360 h 1313923"/>
              <a:gd name="connsiteX4" fmla="*/ 567188 w 867791"/>
              <a:gd name="connsiteY4" fmla="*/ 9692 h 1313923"/>
              <a:gd name="connsiteX5" fmla="*/ 717366 w 867791"/>
              <a:gd name="connsiteY5" fmla="*/ 165383 h 1313923"/>
              <a:gd name="connsiteX6" fmla="*/ 860184 w 867791"/>
              <a:gd name="connsiteY6" fmla="*/ 958078 h 1313923"/>
              <a:gd name="connsiteX7" fmla="*/ 784134 w 867791"/>
              <a:gd name="connsiteY7" fmla="*/ 1242327 h 1313923"/>
              <a:gd name="connsiteX8" fmla="*/ 256000 w 867791"/>
              <a:gd name="connsiteY8" fmla="*/ 1298372 h 1313923"/>
              <a:gd name="connsiteX9" fmla="*/ 145617 w 867791"/>
              <a:gd name="connsiteY9" fmla="*/ 1012668 h 1313923"/>
              <a:gd name="connsiteX10" fmla="*/ 125663 w 867791"/>
              <a:gd name="connsiteY10" fmla="*/ 503910 h 1313923"/>
              <a:gd name="connsiteX11" fmla="*/ 6961 w 867791"/>
              <a:gd name="connsiteY11" fmla="*/ 538413 h 1313923"/>
              <a:gd name="connsiteX0" fmla="*/ 6961 w 867791"/>
              <a:gd name="connsiteY0" fmla="*/ 538413 h 1310173"/>
              <a:gd name="connsiteX1" fmla="*/ 96872 w 867791"/>
              <a:gd name="connsiteY1" fmla="*/ 369894 h 1310173"/>
              <a:gd name="connsiteX2" fmla="*/ 81699 w 867791"/>
              <a:gd name="connsiteY2" fmla="*/ 165616 h 1310173"/>
              <a:gd name="connsiteX3" fmla="*/ 216382 w 867791"/>
              <a:gd name="connsiteY3" fmla="*/ 20360 h 1310173"/>
              <a:gd name="connsiteX4" fmla="*/ 567188 w 867791"/>
              <a:gd name="connsiteY4" fmla="*/ 9692 h 1310173"/>
              <a:gd name="connsiteX5" fmla="*/ 717366 w 867791"/>
              <a:gd name="connsiteY5" fmla="*/ 165383 h 1310173"/>
              <a:gd name="connsiteX6" fmla="*/ 860184 w 867791"/>
              <a:gd name="connsiteY6" fmla="*/ 958078 h 1310173"/>
              <a:gd name="connsiteX7" fmla="*/ 784134 w 867791"/>
              <a:gd name="connsiteY7" fmla="*/ 1242327 h 1310173"/>
              <a:gd name="connsiteX8" fmla="*/ 256000 w 867791"/>
              <a:gd name="connsiteY8" fmla="*/ 1298372 h 1310173"/>
              <a:gd name="connsiteX9" fmla="*/ 155978 w 867791"/>
              <a:gd name="connsiteY9" fmla="*/ 1064454 h 1310173"/>
              <a:gd name="connsiteX10" fmla="*/ 125663 w 867791"/>
              <a:gd name="connsiteY10" fmla="*/ 503910 h 1310173"/>
              <a:gd name="connsiteX11" fmla="*/ 6961 w 867791"/>
              <a:gd name="connsiteY11" fmla="*/ 538413 h 1310173"/>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6197"/>
              <a:gd name="connsiteX1" fmla="*/ 96872 w 867791"/>
              <a:gd name="connsiteY1" fmla="*/ 369894 h 1306197"/>
              <a:gd name="connsiteX2" fmla="*/ 81699 w 867791"/>
              <a:gd name="connsiteY2" fmla="*/ 165616 h 1306197"/>
              <a:gd name="connsiteX3" fmla="*/ 216382 w 867791"/>
              <a:gd name="connsiteY3" fmla="*/ 20360 h 1306197"/>
              <a:gd name="connsiteX4" fmla="*/ 567188 w 867791"/>
              <a:gd name="connsiteY4" fmla="*/ 9692 h 1306197"/>
              <a:gd name="connsiteX5" fmla="*/ 717366 w 867791"/>
              <a:gd name="connsiteY5" fmla="*/ 165383 h 1306197"/>
              <a:gd name="connsiteX6" fmla="*/ 860184 w 867791"/>
              <a:gd name="connsiteY6" fmla="*/ 958078 h 1306197"/>
              <a:gd name="connsiteX7" fmla="*/ 784134 w 867791"/>
              <a:gd name="connsiteY7" fmla="*/ 1242327 h 1306197"/>
              <a:gd name="connsiteX8" fmla="*/ 256000 w 867791"/>
              <a:gd name="connsiteY8" fmla="*/ 1298372 h 1306197"/>
              <a:gd name="connsiteX9" fmla="*/ 155507 w 867791"/>
              <a:gd name="connsiteY9" fmla="*/ 1120000 h 1306197"/>
              <a:gd name="connsiteX10" fmla="*/ 125663 w 867791"/>
              <a:gd name="connsiteY10" fmla="*/ 503910 h 1306197"/>
              <a:gd name="connsiteX11" fmla="*/ 6961 w 867791"/>
              <a:gd name="connsiteY11" fmla="*/ 538413 h 1306197"/>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39700 h 1307484"/>
              <a:gd name="connsiteX1" fmla="*/ 96872 w 867791"/>
              <a:gd name="connsiteY1" fmla="*/ 371181 h 1307484"/>
              <a:gd name="connsiteX2" fmla="*/ 77366 w 867791"/>
              <a:gd name="connsiteY2" fmla="*/ 91980 h 1307484"/>
              <a:gd name="connsiteX3" fmla="*/ 216382 w 867791"/>
              <a:gd name="connsiteY3" fmla="*/ 21647 h 1307484"/>
              <a:gd name="connsiteX4" fmla="*/ 567188 w 867791"/>
              <a:gd name="connsiteY4" fmla="*/ 10979 h 1307484"/>
              <a:gd name="connsiteX5" fmla="*/ 717366 w 867791"/>
              <a:gd name="connsiteY5" fmla="*/ 166670 h 1307484"/>
              <a:gd name="connsiteX6" fmla="*/ 860184 w 867791"/>
              <a:gd name="connsiteY6" fmla="*/ 959365 h 1307484"/>
              <a:gd name="connsiteX7" fmla="*/ 784134 w 867791"/>
              <a:gd name="connsiteY7" fmla="*/ 1243614 h 1307484"/>
              <a:gd name="connsiteX8" fmla="*/ 256000 w 867791"/>
              <a:gd name="connsiteY8" fmla="*/ 1299659 h 1307484"/>
              <a:gd name="connsiteX9" fmla="*/ 155507 w 867791"/>
              <a:gd name="connsiteY9" fmla="*/ 1121287 h 1307484"/>
              <a:gd name="connsiteX10" fmla="*/ 125663 w 867791"/>
              <a:gd name="connsiteY10" fmla="*/ 505197 h 1307484"/>
              <a:gd name="connsiteX11" fmla="*/ 6961 w 867791"/>
              <a:gd name="connsiteY11" fmla="*/ 539700 h 1307484"/>
              <a:gd name="connsiteX0" fmla="*/ 6961 w 867791"/>
              <a:gd name="connsiteY0" fmla="*/ 550995 h 1318779"/>
              <a:gd name="connsiteX1" fmla="*/ 96872 w 867791"/>
              <a:gd name="connsiteY1" fmla="*/ 382476 h 1318779"/>
              <a:gd name="connsiteX2" fmla="*/ 77366 w 867791"/>
              <a:gd name="connsiteY2" fmla="*/ 103275 h 1318779"/>
              <a:gd name="connsiteX3" fmla="*/ 229757 w 867791"/>
              <a:gd name="connsiteY3" fmla="*/ 9471 h 1318779"/>
              <a:gd name="connsiteX4" fmla="*/ 567188 w 867791"/>
              <a:gd name="connsiteY4" fmla="*/ 22274 h 1318779"/>
              <a:gd name="connsiteX5" fmla="*/ 717366 w 867791"/>
              <a:gd name="connsiteY5" fmla="*/ 177965 h 1318779"/>
              <a:gd name="connsiteX6" fmla="*/ 860184 w 867791"/>
              <a:gd name="connsiteY6" fmla="*/ 970660 h 1318779"/>
              <a:gd name="connsiteX7" fmla="*/ 784134 w 867791"/>
              <a:gd name="connsiteY7" fmla="*/ 1254909 h 1318779"/>
              <a:gd name="connsiteX8" fmla="*/ 256000 w 867791"/>
              <a:gd name="connsiteY8" fmla="*/ 1310954 h 1318779"/>
              <a:gd name="connsiteX9" fmla="*/ 155507 w 867791"/>
              <a:gd name="connsiteY9" fmla="*/ 1132582 h 1318779"/>
              <a:gd name="connsiteX10" fmla="*/ 125663 w 867791"/>
              <a:gd name="connsiteY10" fmla="*/ 516492 h 1318779"/>
              <a:gd name="connsiteX11" fmla="*/ 6961 w 867791"/>
              <a:gd name="connsiteY11" fmla="*/ 550995 h 1318779"/>
              <a:gd name="connsiteX0" fmla="*/ 6961 w 867791"/>
              <a:gd name="connsiteY0" fmla="*/ 560584 h 1328368"/>
              <a:gd name="connsiteX1" fmla="*/ 96872 w 867791"/>
              <a:gd name="connsiteY1" fmla="*/ 392065 h 1328368"/>
              <a:gd name="connsiteX2" fmla="*/ 77366 w 867791"/>
              <a:gd name="connsiteY2" fmla="*/ 112864 h 1328368"/>
              <a:gd name="connsiteX3" fmla="*/ 229757 w 867791"/>
              <a:gd name="connsiteY3" fmla="*/ 19060 h 1328368"/>
              <a:gd name="connsiteX4" fmla="*/ 566246 w 867791"/>
              <a:gd name="connsiteY4" fmla="*/ 15575 h 1328368"/>
              <a:gd name="connsiteX5" fmla="*/ 717366 w 867791"/>
              <a:gd name="connsiteY5" fmla="*/ 187554 h 1328368"/>
              <a:gd name="connsiteX6" fmla="*/ 860184 w 867791"/>
              <a:gd name="connsiteY6" fmla="*/ 980249 h 1328368"/>
              <a:gd name="connsiteX7" fmla="*/ 784134 w 867791"/>
              <a:gd name="connsiteY7" fmla="*/ 1264498 h 1328368"/>
              <a:gd name="connsiteX8" fmla="*/ 256000 w 867791"/>
              <a:gd name="connsiteY8" fmla="*/ 1320543 h 1328368"/>
              <a:gd name="connsiteX9" fmla="*/ 155507 w 867791"/>
              <a:gd name="connsiteY9" fmla="*/ 1142171 h 1328368"/>
              <a:gd name="connsiteX10" fmla="*/ 125663 w 867791"/>
              <a:gd name="connsiteY10" fmla="*/ 526081 h 1328368"/>
              <a:gd name="connsiteX11" fmla="*/ 6961 w 867791"/>
              <a:gd name="connsiteY11" fmla="*/ 560584 h 1328368"/>
              <a:gd name="connsiteX0" fmla="*/ 6961 w 865870"/>
              <a:gd name="connsiteY0" fmla="*/ 560584 h 1328871"/>
              <a:gd name="connsiteX1" fmla="*/ 96872 w 865870"/>
              <a:gd name="connsiteY1" fmla="*/ 392065 h 1328871"/>
              <a:gd name="connsiteX2" fmla="*/ 77366 w 865870"/>
              <a:gd name="connsiteY2" fmla="*/ 112864 h 1328871"/>
              <a:gd name="connsiteX3" fmla="*/ 229757 w 865870"/>
              <a:gd name="connsiteY3" fmla="*/ 19060 h 1328871"/>
              <a:gd name="connsiteX4" fmla="*/ 566246 w 865870"/>
              <a:gd name="connsiteY4" fmla="*/ 15575 h 1328871"/>
              <a:gd name="connsiteX5" fmla="*/ 717366 w 865870"/>
              <a:gd name="connsiteY5" fmla="*/ 187554 h 1328871"/>
              <a:gd name="connsiteX6" fmla="*/ 860184 w 865870"/>
              <a:gd name="connsiteY6" fmla="*/ 980249 h 1328871"/>
              <a:gd name="connsiteX7" fmla="*/ 784134 w 865870"/>
              <a:gd name="connsiteY7" fmla="*/ 1264498 h 1328871"/>
              <a:gd name="connsiteX8" fmla="*/ 314963 w 865870"/>
              <a:gd name="connsiteY8" fmla="*/ 1321127 h 1328871"/>
              <a:gd name="connsiteX9" fmla="*/ 155507 w 865870"/>
              <a:gd name="connsiteY9" fmla="*/ 1142171 h 1328871"/>
              <a:gd name="connsiteX10" fmla="*/ 125663 w 865870"/>
              <a:gd name="connsiteY10" fmla="*/ 526081 h 1328871"/>
              <a:gd name="connsiteX11" fmla="*/ 6961 w 865870"/>
              <a:gd name="connsiteY11" fmla="*/ 560584 h 1328871"/>
              <a:gd name="connsiteX0" fmla="*/ 6961 w 865870"/>
              <a:gd name="connsiteY0" fmla="*/ 560584 h 1328712"/>
              <a:gd name="connsiteX1" fmla="*/ 96872 w 865870"/>
              <a:gd name="connsiteY1" fmla="*/ 392065 h 1328712"/>
              <a:gd name="connsiteX2" fmla="*/ 77366 w 865870"/>
              <a:gd name="connsiteY2" fmla="*/ 112864 h 1328712"/>
              <a:gd name="connsiteX3" fmla="*/ 229757 w 865870"/>
              <a:gd name="connsiteY3" fmla="*/ 19060 h 1328712"/>
              <a:gd name="connsiteX4" fmla="*/ 566246 w 865870"/>
              <a:gd name="connsiteY4" fmla="*/ 15575 h 1328712"/>
              <a:gd name="connsiteX5" fmla="*/ 717366 w 865870"/>
              <a:gd name="connsiteY5" fmla="*/ 187554 h 1328712"/>
              <a:gd name="connsiteX6" fmla="*/ 860184 w 865870"/>
              <a:gd name="connsiteY6" fmla="*/ 980249 h 1328712"/>
              <a:gd name="connsiteX7" fmla="*/ 784134 w 865870"/>
              <a:gd name="connsiteY7" fmla="*/ 1264498 h 1328712"/>
              <a:gd name="connsiteX8" fmla="*/ 314963 w 865870"/>
              <a:gd name="connsiteY8" fmla="*/ 1321127 h 1328712"/>
              <a:gd name="connsiteX9" fmla="*/ 177736 w 865870"/>
              <a:gd name="connsiteY9" fmla="*/ 1144426 h 1328712"/>
              <a:gd name="connsiteX10" fmla="*/ 125663 w 865870"/>
              <a:gd name="connsiteY10" fmla="*/ 526081 h 1328712"/>
              <a:gd name="connsiteX11" fmla="*/ 6961 w 865870"/>
              <a:gd name="connsiteY11" fmla="*/ 560584 h 1328712"/>
              <a:gd name="connsiteX0" fmla="*/ 6961 w 864913"/>
              <a:gd name="connsiteY0" fmla="*/ 560584 h 1327274"/>
              <a:gd name="connsiteX1" fmla="*/ 96872 w 864913"/>
              <a:gd name="connsiteY1" fmla="*/ 392065 h 1327274"/>
              <a:gd name="connsiteX2" fmla="*/ 77366 w 864913"/>
              <a:gd name="connsiteY2" fmla="*/ 112864 h 1327274"/>
              <a:gd name="connsiteX3" fmla="*/ 229757 w 864913"/>
              <a:gd name="connsiteY3" fmla="*/ 19060 h 1327274"/>
              <a:gd name="connsiteX4" fmla="*/ 566246 w 864913"/>
              <a:gd name="connsiteY4" fmla="*/ 15575 h 1327274"/>
              <a:gd name="connsiteX5" fmla="*/ 717366 w 864913"/>
              <a:gd name="connsiteY5" fmla="*/ 187554 h 1327274"/>
              <a:gd name="connsiteX6" fmla="*/ 860184 w 864913"/>
              <a:gd name="connsiteY6" fmla="*/ 980249 h 1327274"/>
              <a:gd name="connsiteX7" fmla="*/ 784134 w 864913"/>
              <a:gd name="connsiteY7" fmla="*/ 1264498 h 1327274"/>
              <a:gd name="connsiteX8" fmla="*/ 351698 w 864913"/>
              <a:gd name="connsiteY8" fmla="*/ 1319456 h 1327274"/>
              <a:gd name="connsiteX9" fmla="*/ 177736 w 864913"/>
              <a:gd name="connsiteY9" fmla="*/ 1144426 h 1327274"/>
              <a:gd name="connsiteX10" fmla="*/ 125663 w 864913"/>
              <a:gd name="connsiteY10" fmla="*/ 526081 h 1327274"/>
              <a:gd name="connsiteX11" fmla="*/ 6961 w 864913"/>
              <a:gd name="connsiteY11" fmla="*/ 560584 h 1327274"/>
              <a:gd name="connsiteX0" fmla="*/ 6961 w 878410"/>
              <a:gd name="connsiteY0" fmla="*/ 560584 h 1325203"/>
              <a:gd name="connsiteX1" fmla="*/ 96872 w 878410"/>
              <a:gd name="connsiteY1" fmla="*/ 392065 h 1325203"/>
              <a:gd name="connsiteX2" fmla="*/ 77366 w 878410"/>
              <a:gd name="connsiteY2" fmla="*/ 112864 h 1325203"/>
              <a:gd name="connsiteX3" fmla="*/ 229757 w 878410"/>
              <a:gd name="connsiteY3" fmla="*/ 19060 h 1325203"/>
              <a:gd name="connsiteX4" fmla="*/ 566246 w 878410"/>
              <a:gd name="connsiteY4" fmla="*/ 15575 h 1325203"/>
              <a:gd name="connsiteX5" fmla="*/ 717366 w 878410"/>
              <a:gd name="connsiteY5" fmla="*/ 187554 h 1325203"/>
              <a:gd name="connsiteX6" fmla="*/ 860184 w 878410"/>
              <a:gd name="connsiteY6" fmla="*/ 980249 h 1325203"/>
              <a:gd name="connsiteX7" fmla="*/ 819942 w 878410"/>
              <a:gd name="connsiteY7" fmla="*/ 1254587 h 1325203"/>
              <a:gd name="connsiteX8" fmla="*/ 351698 w 878410"/>
              <a:gd name="connsiteY8" fmla="*/ 1319456 h 1325203"/>
              <a:gd name="connsiteX9" fmla="*/ 177736 w 878410"/>
              <a:gd name="connsiteY9" fmla="*/ 1144426 h 1325203"/>
              <a:gd name="connsiteX10" fmla="*/ 125663 w 878410"/>
              <a:gd name="connsiteY10" fmla="*/ 526081 h 1325203"/>
              <a:gd name="connsiteX11" fmla="*/ 6961 w 878410"/>
              <a:gd name="connsiteY11" fmla="*/ 560584 h 1325203"/>
              <a:gd name="connsiteX0" fmla="*/ 6961 w 879480"/>
              <a:gd name="connsiteY0" fmla="*/ 560584 h 1324478"/>
              <a:gd name="connsiteX1" fmla="*/ 96872 w 879480"/>
              <a:gd name="connsiteY1" fmla="*/ 392065 h 1324478"/>
              <a:gd name="connsiteX2" fmla="*/ 77366 w 879480"/>
              <a:gd name="connsiteY2" fmla="*/ 112864 h 1324478"/>
              <a:gd name="connsiteX3" fmla="*/ 229757 w 879480"/>
              <a:gd name="connsiteY3" fmla="*/ 19060 h 1324478"/>
              <a:gd name="connsiteX4" fmla="*/ 566246 w 879480"/>
              <a:gd name="connsiteY4" fmla="*/ 15575 h 1324478"/>
              <a:gd name="connsiteX5" fmla="*/ 717366 w 879480"/>
              <a:gd name="connsiteY5" fmla="*/ 187554 h 1324478"/>
              <a:gd name="connsiteX6" fmla="*/ 861931 w 879480"/>
              <a:gd name="connsiteY6" fmla="*/ 1026005 h 1324478"/>
              <a:gd name="connsiteX7" fmla="*/ 819942 w 879480"/>
              <a:gd name="connsiteY7" fmla="*/ 1254587 h 1324478"/>
              <a:gd name="connsiteX8" fmla="*/ 351698 w 879480"/>
              <a:gd name="connsiteY8" fmla="*/ 1319456 h 1324478"/>
              <a:gd name="connsiteX9" fmla="*/ 177736 w 879480"/>
              <a:gd name="connsiteY9" fmla="*/ 1144426 h 1324478"/>
              <a:gd name="connsiteX10" fmla="*/ 125663 w 879480"/>
              <a:gd name="connsiteY10" fmla="*/ 526081 h 1324478"/>
              <a:gd name="connsiteX11" fmla="*/ 6961 w 879480"/>
              <a:gd name="connsiteY11" fmla="*/ 560584 h 1324478"/>
              <a:gd name="connsiteX0" fmla="*/ 6961 w 864502"/>
              <a:gd name="connsiteY0" fmla="*/ 560584 h 1326578"/>
              <a:gd name="connsiteX1" fmla="*/ 96872 w 864502"/>
              <a:gd name="connsiteY1" fmla="*/ 392065 h 1326578"/>
              <a:gd name="connsiteX2" fmla="*/ 77366 w 864502"/>
              <a:gd name="connsiteY2" fmla="*/ 112864 h 1326578"/>
              <a:gd name="connsiteX3" fmla="*/ 229757 w 864502"/>
              <a:gd name="connsiteY3" fmla="*/ 19060 h 1326578"/>
              <a:gd name="connsiteX4" fmla="*/ 566246 w 864502"/>
              <a:gd name="connsiteY4" fmla="*/ 15575 h 1326578"/>
              <a:gd name="connsiteX5" fmla="*/ 717366 w 864502"/>
              <a:gd name="connsiteY5" fmla="*/ 187554 h 1326578"/>
              <a:gd name="connsiteX6" fmla="*/ 861931 w 864502"/>
              <a:gd name="connsiteY6" fmla="*/ 1026005 h 1326578"/>
              <a:gd name="connsiteX7" fmla="*/ 773212 w 864502"/>
              <a:gd name="connsiteY7" fmla="*/ 1266151 h 1326578"/>
              <a:gd name="connsiteX8" fmla="*/ 351698 w 864502"/>
              <a:gd name="connsiteY8" fmla="*/ 1319456 h 1326578"/>
              <a:gd name="connsiteX9" fmla="*/ 177736 w 864502"/>
              <a:gd name="connsiteY9" fmla="*/ 1144426 h 1326578"/>
              <a:gd name="connsiteX10" fmla="*/ 125663 w 864502"/>
              <a:gd name="connsiteY10" fmla="*/ 526081 h 1326578"/>
              <a:gd name="connsiteX11" fmla="*/ 6961 w 864502"/>
              <a:gd name="connsiteY11" fmla="*/ 560584 h 1326578"/>
              <a:gd name="connsiteX0" fmla="*/ 6961 w 864110"/>
              <a:gd name="connsiteY0" fmla="*/ 560584 h 1331877"/>
              <a:gd name="connsiteX1" fmla="*/ 96872 w 864110"/>
              <a:gd name="connsiteY1" fmla="*/ 392065 h 1331877"/>
              <a:gd name="connsiteX2" fmla="*/ 77366 w 864110"/>
              <a:gd name="connsiteY2" fmla="*/ 112864 h 1331877"/>
              <a:gd name="connsiteX3" fmla="*/ 229757 w 864110"/>
              <a:gd name="connsiteY3" fmla="*/ 19060 h 1331877"/>
              <a:gd name="connsiteX4" fmla="*/ 566246 w 864110"/>
              <a:gd name="connsiteY4" fmla="*/ 15575 h 1331877"/>
              <a:gd name="connsiteX5" fmla="*/ 717366 w 864110"/>
              <a:gd name="connsiteY5" fmla="*/ 187554 h 1331877"/>
              <a:gd name="connsiteX6" fmla="*/ 861931 w 864110"/>
              <a:gd name="connsiteY6" fmla="*/ 1026005 h 1331877"/>
              <a:gd name="connsiteX7" fmla="*/ 773212 w 864110"/>
              <a:gd name="connsiteY7" fmla="*/ 1266151 h 1331877"/>
              <a:gd name="connsiteX8" fmla="*/ 386884 w 864110"/>
              <a:gd name="connsiteY8" fmla="*/ 1325422 h 1331877"/>
              <a:gd name="connsiteX9" fmla="*/ 177736 w 864110"/>
              <a:gd name="connsiteY9" fmla="*/ 1144426 h 1331877"/>
              <a:gd name="connsiteX10" fmla="*/ 125663 w 864110"/>
              <a:gd name="connsiteY10" fmla="*/ 526081 h 1331877"/>
              <a:gd name="connsiteX11" fmla="*/ 6961 w 864110"/>
              <a:gd name="connsiteY11" fmla="*/ 560584 h 1331877"/>
              <a:gd name="connsiteX0" fmla="*/ 6961 w 864110"/>
              <a:gd name="connsiteY0" fmla="*/ 560584 h 1332354"/>
              <a:gd name="connsiteX1" fmla="*/ 96872 w 864110"/>
              <a:gd name="connsiteY1" fmla="*/ 392065 h 1332354"/>
              <a:gd name="connsiteX2" fmla="*/ 77366 w 864110"/>
              <a:gd name="connsiteY2" fmla="*/ 112864 h 1332354"/>
              <a:gd name="connsiteX3" fmla="*/ 229757 w 864110"/>
              <a:gd name="connsiteY3" fmla="*/ 19060 h 1332354"/>
              <a:gd name="connsiteX4" fmla="*/ 566246 w 864110"/>
              <a:gd name="connsiteY4" fmla="*/ 15575 h 1332354"/>
              <a:gd name="connsiteX5" fmla="*/ 717366 w 864110"/>
              <a:gd name="connsiteY5" fmla="*/ 187554 h 1332354"/>
              <a:gd name="connsiteX6" fmla="*/ 861931 w 864110"/>
              <a:gd name="connsiteY6" fmla="*/ 1026005 h 1332354"/>
              <a:gd name="connsiteX7" fmla="*/ 773212 w 864110"/>
              <a:gd name="connsiteY7" fmla="*/ 1266151 h 1332354"/>
              <a:gd name="connsiteX8" fmla="*/ 386884 w 864110"/>
              <a:gd name="connsiteY8" fmla="*/ 1325422 h 1332354"/>
              <a:gd name="connsiteX9" fmla="*/ 197485 w 864110"/>
              <a:gd name="connsiteY9" fmla="*/ 1137282 h 1332354"/>
              <a:gd name="connsiteX10" fmla="*/ 125663 w 864110"/>
              <a:gd name="connsiteY10" fmla="*/ 526081 h 1332354"/>
              <a:gd name="connsiteX11" fmla="*/ 6961 w 864110"/>
              <a:gd name="connsiteY11" fmla="*/ 560584 h 1332354"/>
              <a:gd name="connsiteX0" fmla="*/ 6961 w 864110"/>
              <a:gd name="connsiteY0" fmla="*/ 560674 h 1332444"/>
              <a:gd name="connsiteX1" fmla="*/ 96872 w 864110"/>
              <a:gd name="connsiteY1" fmla="*/ 392155 h 1332444"/>
              <a:gd name="connsiteX2" fmla="*/ 79552 w 864110"/>
              <a:gd name="connsiteY2" fmla="*/ 114810 h 1332444"/>
              <a:gd name="connsiteX3" fmla="*/ 229757 w 864110"/>
              <a:gd name="connsiteY3" fmla="*/ 19150 h 1332444"/>
              <a:gd name="connsiteX4" fmla="*/ 566246 w 864110"/>
              <a:gd name="connsiteY4" fmla="*/ 15665 h 1332444"/>
              <a:gd name="connsiteX5" fmla="*/ 717366 w 864110"/>
              <a:gd name="connsiteY5" fmla="*/ 187644 h 1332444"/>
              <a:gd name="connsiteX6" fmla="*/ 861931 w 864110"/>
              <a:gd name="connsiteY6" fmla="*/ 1026095 h 1332444"/>
              <a:gd name="connsiteX7" fmla="*/ 773212 w 864110"/>
              <a:gd name="connsiteY7" fmla="*/ 1266241 h 1332444"/>
              <a:gd name="connsiteX8" fmla="*/ 386884 w 864110"/>
              <a:gd name="connsiteY8" fmla="*/ 1325512 h 1332444"/>
              <a:gd name="connsiteX9" fmla="*/ 197485 w 864110"/>
              <a:gd name="connsiteY9" fmla="*/ 1137372 h 1332444"/>
              <a:gd name="connsiteX10" fmla="*/ 125663 w 864110"/>
              <a:gd name="connsiteY10" fmla="*/ 526171 h 1332444"/>
              <a:gd name="connsiteX11" fmla="*/ 6961 w 864110"/>
              <a:gd name="connsiteY11" fmla="*/ 560674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528"/>
              <a:gd name="connsiteX1" fmla="*/ 76387 w 843625"/>
              <a:gd name="connsiteY1" fmla="*/ 392155 h 1332528"/>
              <a:gd name="connsiteX2" fmla="*/ 59067 w 843625"/>
              <a:gd name="connsiteY2" fmla="*/ 114810 h 1332528"/>
              <a:gd name="connsiteX3" fmla="*/ 209272 w 843625"/>
              <a:gd name="connsiteY3" fmla="*/ 19150 h 1332528"/>
              <a:gd name="connsiteX4" fmla="*/ 545761 w 843625"/>
              <a:gd name="connsiteY4" fmla="*/ 15665 h 1332528"/>
              <a:gd name="connsiteX5" fmla="*/ 696881 w 843625"/>
              <a:gd name="connsiteY5" fmla="*/ 187644 h 1332528"/>
              <a:gd name="connsiteX6" fmla="*/ 841446 w 843625"/>
              <a:gd name="connsiteY6" fmla="*/ 1026095 h 1332528"/>
              <a:gd name="connsiteX7" fmla="*/ 752727 w 843625"/>
              <a:gd name="connsiteY7" fmla="*/ 1266241 h 1332528"/>
              <a:gd name="connsiteX8" fmla="*/ 366399 w 843625"/>
              <a:gd name="connsiteY8" fmla="*/ 1325512 h 1332528"/>
              <a:gd name="connsiteX9" fmla="*/ 184643 w 843625"/>
              <a:gd name="connsiteY9" fmla="*/ 1136120 h 1332528"/>
              <a:gd name="connsiteX10" fmla="*/ 105178 w 843625"/>
              <a:gd name="connsiteY10" fmla="*/ 526171 h 1332528"/>
              <a:gd name="connsiteX11" fmla="*/ 8576 w 843625"/>
              <a:gd name="connsiteY11" fmla="*/ 550409 h 1332528"/>
              <a:gd name="connsiteX0" fmla="*/ 8576 w 843404"/>
              <a:gd name="connsiteY0" fmla="*/ 550409 h 1327013"/>
              <a:gd name="connsiteX1" fmla="*/ 76387 w 843404"/>
              <a:gd name="connsiteY1" fmla="*/ 392155 h 1327013"/>
              <a:gd name="connsiteX2" fmla="*/ 59067 w 843404"/>
              <a:gd name="connsiteY2" fmla="*/ 114810 h 1327013"/>
              <a:gd name="connsiteX3" fmla="*/ 209272 w 843404"/>
              <a:gd name="connsiteY3" fmla="*/ 19150 h 1327013"/>
              <a:gd name="connsiteX4" fmla="*/ 545761 w 843404"/>
              <a:gd name="connsiteY4" fmla="*/ 15665 h 1327013"/>
              <a:gd name="connsiteX5" fmla="*/ 696881 w 843404"/>
              <a:gd name="connsiteY5" fmla="*/ 187644 h 1327013"/>
              <a:gd name="connsiteX6" fmla="*/ 841446 w 843404"/>
              <a:gd name="connsiteY6" fmla="*/ 1026095 h 1327013"/>
              <a:gd name="connsiteX7" fmla="*/ 752727 w 843404"/>
              <a:gd name="connsiteY7" fmla="*/ 1266241 h 1327013"/>
              <a:gd name="connsiteX8" fmla="*/ 390961 w 843404"/>
              <a:gd name="connsiteY8" fmla="*/ 1319274 h 1327013"/>
              <a:gd name="connsiteX9" fmla="*/ 184643 w 843404"/>
              <a:gd name="connsiteY9" fmla="*/ 1136120 h 1327013"/>
              <a:gd name="connsiteX10" fmla="*/ 105178 w 843404"/>
              <a:gd name="connsiteY10" fmla="*/ 526171 h 1327013"/>
              <a:gd name="connsiteX11" fmla="*/ 8576 w 843404"/>
              <a:gd name="connsiteY11" fmla="*/ 550409 h 1327013"/>
              <a:gd name="connsiteX0" fmla="*/ 8576 w 843404"/>
              <a:gd name="connsiteY0" fmla="*/ 567995 h 1344599"/>
              <a:gd name="connsiteX1" fmla="*/ 76387 w 843404"/>
              <a:gd name="connsiteY1" fmla="*/ 409741 h 1344599"/>
              <a:gd name="connsiteX2" fmla="*/ 59067 w 843404"/>
              <a:gd name="connsiteY2" fmla="*/ 132396 h 1344599"/>
              <a:gd name="connsiteX3" fmla="*/ 262200 w 843404"/>
              <a:gd name="connsiteY3" fmla="*/ 8133 h 1344599"/>
              <a:gd name="connsiteX4" fmla="*/ 545761 w 843404"/>
              <a:gd name="connsiteY4" fmla="*/ 33251 h 1344599"/>
              <a:gd name="connsiteX5" fmla="*/ 696881 w 843404"/>
              <a:gd name="connsiteY5" fmla="*/ 205230 h 1344599"/>
              <a:gd name="connsiteX6" fmla="*/ 841446 w 843404"/>
              <a:gd name="connsiteY6" fmla="*/ 1043681 h 1344599"/>
              <a:gd name="connsiteX7" fmla="*/ 752727 w 843404"/>
              <a:gd name="connsiteY7" fmla="*/ 1283827 h 1344599"/>
              <a:gd name="connsiteX8" fmla="*/ 390961 w 843404"/>
              <a:gd name="connsiteY8" fmla="*/ 1336860 h 1344599"/>
              <a:gd name="connsiteX9" fmla="*/ 184643 w 843404"/>
              <a:gd name="connsiteY9" fmla="*/ 1153706 h 1344599"/>
              <a:gd name="connsiteX10" fmla="*/ 105178 w 843404"/>
              <a:gd name="connsiteY10" fmla="*/ 543757 h 1344599"/>
              <a:gd name="connsiteX11" fmla="*/ 8576 w 843404"/>
              <a:gd name="connsiteY11" fmla="*/ 567995 h 1344599"/>
              <a:gd name="connsiteX0" fmla="*/ 8576 w 843404"/>
              <a:gd name="connsiteY0" fmla="*/ 567509 h 1344113"/>
              <a:gd name="connsiteX1" fmla="*/ 76387 w 843404"/>
              <a:gd name="connsiteY1" fmla="*/ 409255 h 1344113"/>
              <a:gd name="connsiteX2" fmla="*/ 99190 w 843404"/>
              <a:gd name="connsiteY2" fmla="*/ 125338 h 1344113"/>
              <a:gd name="connsiteX3" fmla="*/ 262200 w 843404"/>
              <a:gd name="connsiteY3" fmla="*/ 7647 h 1344113"/>
              <a:gd name="connsiteX4" fmla="*/ 545761 w 843404"/>
              <a:gd name="connsiteY4" fmla="*/ 32765 h 1344113"/>
              <a:gd name="connsiteX5" fmla="*/ 696881 w 843404"/>
              <a:gd name="connsiteY5" fmla="*/ 204744 h 1344113"/>
              <a:gd name="connsiteX6" fmla="*/ 841446 w 843404"/>
              <a:gd name="connsiteY6" fmla="*/ 1043195 h 1344113"/>
              <a:gd name="connsiteX7" fmla="*/ 752727 w 843404"/>
              <a:gd name="connsiteY7" fmla="*/ 1283341 h 1344113"/>
              <a:gd name="connsiteX8" fmla="*/ 390961 w 843404"/>
              <a:gd name="connsiteY8" fmla="*/ 1336374 h 1344113"/>
              <a:gd name="connsiteX9" fmla="*/ 184643 w 843404"/>
              <a:gd name="connsiteY9" fmla="*/ 1153220 h 1344113"/>
              <a:gd name="connsiteX10" fmla="*/ 105178 w 843404"/>
              <a:gd name="connsiteY10" fmla="*/ 543271 h 1344113"/>
              <a:gd name="connsiteX11" fmla="*/ 8576 w 843404"/>
              <a:gd name="connsiteY11" fmla="*/ 567509 h 1344113"/>
              <a:gd name="connsiteX0" fmla="*/ 8576 w 843404"/>
              <a:gd name="connsiteY0" fmla="*/ 566478 h 1343082"/>
              <a:gd name="connsiteX1" fmla="*/ 76387 w 843404"/>
              <a:gd name="connsiteY1" fmla="*/ 408224 h 1343082"/>
              <a:gd name="connsiteX2" fmla="*/ 99190 w 843404"/>
              <a:gd name="connsiteY2" fmla="*/ 124307 h 1343082"/>
              <a:gd name="connsiteX3" fmla="*/ 262200 w 843404"/>
              <a:gd name="connsiteY3" fmla="*/ 6616 h 1343082"/>
              <a:gd name="connsiteX4" fmla="*/ 579343 w 843404"/>
              <a:gd name="connsiteY4" fmla="*/ 35092 h 1343082"/>
              <a:gd name="connsiteX5" fmla="*/ 696881 w 843404"/>
              <a:gd name="connsiteY5" fmla="*/ 203713 h 1343082"/>
              <a:gd name="connsiteX6" fmla="*/ 841446 w 843404"/>
              <a:gd name="connsiteY6" fmla="*/ 1042164 h 1343082"/>
              <a:gd name="connsiteX7" fmla="*/ 752727 w 843404"/>
              <a:gd name="connsiteY7" fmla="*/ 1282310 h 1343082"/>
              <a:gd name="connsiteX8" fmla="*/ 390961 w 843404"/>
              <a:gd name="connsiteY8" fmla="*/ 1335343 h 1343082"/>
              <a:gd name="connsiteX9" fmla="*/ 184643 w 843404"/>
              <a:gd name="connsiteY9" fmla="*/ 1152189 h 1343082"/>
              <a:gd name="connsiteX10" fmla="*/ 105178 w 843404"/>
              <a:gd name="connsiteY10" fmla="*/ 542240 h 1343082"/>
              <a:gd name="connsiteX11" fmla="*/ 8576 w 843404"/>
              <a:gd name="connsiteY11" fmla="*/ 566478 h 1343082"/>
              <a:gd name="connsiteX0" fmla="*/ 8576 w 843404"/>
              <a:gd name="connsiteY0" fmla="*/ 580816 h 1357420"/>
              <a:gd name="connsiteX1" fmla="*/ 76387 w 843404"/>
              <a:gd name="connsiteY1" fmla="*/ 422562 h 1357420"/>
              <a:gd name="connsiteX2" fmla="*/ 99190 w 843404"/>
              <a:gd name="connsiteY2" fmla="*/ 138645 h 1357420"/>
              <a:gd name="connsiteX3" fmla="*/ 308863 w 843404"/>
              <a:gd name="connsiteY3" fmla="*/ 4451 h 1357420"/>
              <a:gd name="connsiteX4" fmla="*/ 579343 w 843404"/>
              <a:gd name="connsiteY4" fmla="*/ 49430 h 1357420"/>
              <a:gd name="connsiteX5" fmla="*/ 696881 w 843404"/>
              <a:gd name="connsiteY5" fmla="*/ 218051 h 1357420"/>
              <a:gd name="connsiteX6" fmla="*/ 841446 w 843404"/>
              <a:gd name="connsiteY6" fmla="*/ 1056502 h 1357420"/>
              <a:gd name="connsiteX7" fmla="*/ 752727 w 843404"/>
              <a:gd name="connsiteY7" fmla="*/ 1296648 h 1357420"/>
              <a:gd name="connsiteX8" fmla="*/ 390961 w 843404"/>
              <a:gd name="connsiteY8" fmla="*/ 1349681 h 1357420"/>
              <a:gd name="connsiteX9" fmla="*/ 184643 w 843404"/>
              <a:gd name="connsiteY9" fmla="*/ 1166527 h 1357420"/>
              <a:gd name="connsiteX10" fmla="*/ 105178 w 843404"/>
              <a:gd name="connsiteY10" fmla="*/ 556578 h 1357420"/>
              <a:gd name="connsiteX11" fmla="*/ 8576 w 843404"/>
              <a:gd name="connsiteY11" fmla="*/ 580816 h 1357420"/>
              <a:gd name="connsiteX0" fmla="*/ 8576 w 842535"/>
              <a:gd name="connsiteY0" fmla="*/ 580879 h 1357483"/>
              <a:gd name="connsiteX1" fmla="*/ 76387 w 842535"/>
              <a:gd name="connsiteY1" fmla="*/ 422625 h 1357483"/>
              <a:gd name="connsiteX2" fmla="*/ 99190 w 842535"/>
              <a:gd name="connsiteY2" fmla="*/ 138708 h 1357483"/>
              <a:gd name="connsiteX3" fmla="*/ 308863 w 842535"/>
              <a:gd name="connsiteY3" fmla="*/ 4514 h 1357483"/>
              <a:gd name="connsiteX4" fmla="*/ 579343 w 842535"/>
              <a:gd name="connsiteY4" fmla="*/ 49493 h 1357483"/>
              <a:gd name="connsiteX5" fmla="*/ 714903 w 842535"/>
              <a:gd name="connsiteY5" fmla="*/ 221806 h 1357483"/>
              <a:gd name="connsiteX6" fmla="*/ 841446 w 842535"/>
              <a:gd name="connsiteY6" fmla="*/ 1056565 h 1357483"/>
              <a:gd name="connsiteX7" fmla="*/ 752727 w 842535"/>
              <a:gd name="connsiteY7" fmla="*/ 1296711 h 1357483"/>
              <a:gd name="connsiteX8" fmla="*/ 390961 w 842535"/>
              <a:gd name="connsiteY8" fmla="*/ 1349744 h 1357483"/>
              <a:gd name="connsiteX9" fmla="*/ 184643 w 842535"/>
              <a:gd name="connsiteY9" fmla="*/ 1166590 h 1357483"/>
              <a:gd name="connsiteX10" fmla="*/ 105178 w 842535"/>
              <a:gd name="connsiteY10" fmla="*/ 556641 h 1357483"/>
              <a:gd name="connsiteX11" fmla="*/ 8576 w 842535"/>
              <a:gd name="connsiteY11" fmla="*/ 580879 h 1357483"/>
              <a:gd name="connsiteX0" fmla="*/ 8576 w 842535"/>
              <a:gd name="connsiteY0" fmla="*/ 577971 h 1354575"/>
              <a:gd name="connsiteX1" fmla="*/ 76387 w 842535"/>
              <a:gd name="connsiteY1" fmla="*/ 419717 h 1354575"/>
              <a:gd name="connsiteX2" fmla="*/ 99190 w 842535"/>
              <a:gd name="connsiteY2" fmla="*/ 135800 h 1354575"/>
              <a:gd name="connsiteX3" fmla="*/ 308863 w 842535"/>
              <a:gd name="connsiteY3" fmla="*/ 1606 h 1354575"/>
              <a:gd name="connsiteX4" fmla="*/ 714903 w 842535"/>
              <a:gd name="connsiteY4" fmla="*/ 218898 h 1354575"/>
              <a:gd name="connsiteX5" fmla="*/ 841446 w 842535"/>
              <a:gd name="connsiteY5" fmla="*/ 1053657 h 1354575"/>
              <a:gd name="connsiteX6" fmla="*/ 752727 w 842535"/>
              <a:gd name="connsiteY6" fmla="*/ 1293803 h 1354575"/>
              <a:gd name="connsiteX7" fmla="*/ 390961 w 842535"/>
              <a:gd name="connsiteY7" fmla="*/ 1346836 h 1354575"/>
              <a:gd name="connsiteX8" fmla="*/ 184643 w 842535"/>
              <a:gd name="connsiteY8" fmla="*/ 1163682 h 1354575"/>
              <a:gd name="connsiteX9" fmla="*/ 105178 w 842535"/>
              <a:gd name="connsiteY9" fmla="*/ 553733 h 1354575"/>
              <a:gd name="connsiteX10" fmla="*/ 8576 w 842535"/>
              <a:gd name="connsiteY10" fmla="*/ 577971 h 1354575"/>
              <a:gd name="connsiteX0" fmla="*/ 8576 w 841897"/>
              <a:gd name="connsiteY0" fmla="*/ 576547 h 1353151"/>
              <a:gd name="connsiteX1" fmla="*/ 76387 w 841897"/>
              <a:gd name="connsiteY1" fmla="*/ 418293 h 1353151"/>
              <a:gd name="connsiteX2" fmla="*/ 99190 w 841897"/>
              <a:gd name="connsiteY2" fmla="*/ 134376 h 1353151"/>
              <a:gd name="connsiteX3" fmla="*/ 308863 w 841897"/>
              <a:gd name="connsiteY3" fmla="*/ 182 h 1353151"/>
              <a:gd name="connsiteX4" fmla="*/ 730941 w 841897"/>
              <a:gd name="connsiteY4" fmla="*/ 159475 h 1353151"/>
              <a:gd name="connsiteX5" fmla="*/ 841446 w 841897"/>
              <a:gd name="connsiteY5" fmla="*/ 1052233 h 1353151"/>
              <a:gd name="connsiteX6" fmla="*/ 752727 w 841897"/>
              <a:gd name="connsiteY6" fmla="*/ 1292379 h 1353151"/>
              <a:gd name="connsiteX7" fmla="*/ 390961 w 841897"/>
              <a:gd name="connsiteY7" fmla="*/ 1345412 h 1353151"/>
              <a:gd name="connsiteX8" fmla="*/ 184643 w 841897"/>
              <a:gd name="connsiteY8" fmla="*/ 1162258 h 1353151"/>
              <a:gd name="connsiteX9" fmla="*/ 105178 w 841897"/>
              <a:gd name="connsiteY9" fmla="*/ 552309 h 1353151"/>
              <a:gd name="connsiteX10" fmla="*/ 8576 w 841897"/>
              <a:gd name="connsiteY10" fmla="*/ 576547 h 1353151"/>
              <a:gd name="connsiteX0" fmla="*/ 8576 w 852902"/>
              <a:gd name="connsiteY0" fmla="*/ 576547 h 1354413"/>
              <a:gd name="connsiteX1" fmla="*/ 76387 w 852902"/>
              <a:gd name="connsiteY1" fmla="*/ 418293 h 1354413"/>
              <a:gd name="connsiteX2" fmla="*/ 99190 w 852902"/>
              <a:gd name="connsiteY2" fmla="*/ 134376 h 1354413"/>
              <a:gd name="connsiteX3" fmla="*/ 308863 w 852902"/>
              <a:gd name="connsiteY3" fmla="*/ 182 h 1354413"/>
              <a:gd name="connsiteX4" fmla="*/ 730941 w 852902"/>
              <a:gd name="connsiteY4" fmla="*/ 159475 h 1354413"/>
              <a:gd name="connsiteX5" fmla="*/ 852579 w 852902"/>
              <a:gd name="connsiteY5" fmla="*/ 1001682 h 1354413"/>
              <a:gd name="connsiteX6" fmla="*/ 752727 w 852902"/>
              <a:gd name="connsiteY6" fmla="*/ 1292379 h 1354413"/>
              <a:gd name="connsiteX7" fmla="*/ 390961 w 852902"/>
              <a:gd name="connsiteY7" fmla="*/ 1345412 h 1354413"/>
              <a:gd name="connsiteX8" fmla="*/ 184643 w 852902"/>
              <a:gd name="connsiteY8" fmla="*/ 1162258 h 1354413"/>
              <a:gd name="connsiteX9" fmla="*/ 105178 w 852902"/>
              <a:gd name="connsiteY9" fmla="*/ 552309 h 1354413"/>
              <a:gd name="connsiteX10" fmla="*/ 8576 w 852902"/>
              <a:gd name="connsiteY10" fmla="*/ 576547 h 1354413"/>
              <a:gd name="connsiteX0" fmla="*/ 9753 w 842440"/>
              <a:gd name="connsiteY0" fmla="*/ 568913 h 1354413"/>
              <a:gd name="connsiteX1" fmla="*/ 65925 w 842440"/>
              <a:gd name="connsiteY1" fmla="*/ 418293 h 1354413"/>
              <a:gd name="connsiteX2" fmla="*/ 88728 w 842440"/>
              <a:gd name="connsiteY2" fmla="*/ 134376 h 1354413"/>
              <a:gd name="connsiteX3" fmla="*/ 298401 w 842440"/>
              <a:gd name="connsiteY3" fmla="*/ 182 h 1354413"/>
              <a:gd name="connsiteX4" fmla="*/ 720479 w 842440"/>
              <a:gd name="connsiteY4" fmla="*/ 159475 h 1354413"/>
              <a:gd name="connsiteX5" fmla="*/ 842117 w 842440"/>
              <a:gd name="connsiteY5" fmla="*/ 1001682 h 1354413"/>
              <a:gd name="connsiteX6" fmla="*/ 742265 w 842440"/>
              <a:gd name="connsiteY6" fmla="*/ 1292379 h 1354413"/>
              <a:gd name="connsiteX7" fmla="*/ 380499 w 842440"/>
              <a:gd name="connsiteY7" fmla="*/ 1345412 h 1354413"/>
              <a:gd name="connsiteX8" fmla="*/ 174181 w 842440"/>
              <a:gd name="connsiteY8" fmla="*/ 1162258 h 1354413"/>
              <a:gd name="connsiteX9" fmla="*/ 94716 w 842440"/>
              <a:gd name="connsiteY9" fmla="*/ 552309 h 1354413"/>
              <a:gd name="connsiteX10" fmla="*/ 9753 w 842440"/>
              <a:gd name="connsiteY10" fmla="*/ 568913 h 1354413"/>
              <a:gd name="connsiteX0" fmla="*/ 9475 w 842162"/>
              <a:gd name="connsiteY0" fmla="*/ 568921 h 1354421"/>
              <a:gd name="connsiteX1" fmla="*/ 68141 w 842162"/>
              <a:gd name="connsiteY1" fmla="*/ 437939 h 1354421"/>
              <a:gd name="connsiteX2" fmla="*/ 88450 w 842162"/>
              <a:gd name="connsiteY2" fmla="*/ 134384 h 1354421"/>
              <a:gd name="connsiteX3" fmla="*/ 298123 w 842162"/>
              <a:gd name="connsiteY3" fmla="*/ 190 h 1354421"/>
              <a:gd name="connsiteX4" fmla="*/ 720201 w 842162"/>
              <a:gd name="connsiteY4" fmla="*/ 159483 h 1354421"/>
              <a:gd name="connsiteX5" fmla="*/ 841839 w 842162"/>
              <a:gd name="connsiteY5" fmla="*/ 1001690 h 1354421"/>
              <a:gd name="connsiteX6" fmla="*/ 741987 w 842162"/>
              <a:gd name="connsiteY6" fmla="*/ 1292387 h 1354421"/>
              <a:gd name="connsiteX7" fmla="*/ 380221 w 842162"/>
              <a:gd name="connsiteY7" fmla="*/ 1345420 h 1354421"/>
              <a:gd name="connsiteX8" fmla="*/ 173903 w 842162"/>
              <a:gd name="connsiteY8" fmla="*/ 1162266 h 1354421"/>
              <a:gd name="connsiteX9" fmla="*/ 94438 w 842162"/>
              <a:gd name="connsiteY9" fmla="*/ 552317 h 1354421"/>
              <a:gd name="connsiteX10" fmla="*/ 9475 w 842162"/>
              <a:gd name="connsiteY10" fmla="*/ 568921 h 1354421"/>
              <a:gd name="connsiteX0" fmla="*/ 9475 w 842162"/>
              <a:gd name="connsiteY0" fmla="*/ 568732 h 1354232"/>
              <a:gd name="connsiteX1" fmla="*/ 68141 w 842162"/>
              <a:gd name="connsiteY1" fmla="*/ 437750 h 1354232"/>
              <a:gd name="connsiteX2" fmla="*/ 86360 w 842162"/>
              <a:gd name="connsiteY2" fmla="*/ 157448 h 1354232"/>
              <a:gd name="connsiteX3" fmla="*/ 298123 w 842162"/>
              <a:gd name="connsiteY3" fmla="*/ 1 h 1354232"/>
              <a:gd name="connsiteX4" fmla="*/ 720201 w 842162"/>
              <a:gd name="connsiteY4" fmla="*/ 159294 h 1354232"/>
              <a:gd name="connsiteX5" fmla="*/ 841839 w 842162"/>
              <a:gd name="connsiteY5" fmla="*/ 1001501 h 1354232"/>
              <a:gd name="connsiteX6" fmla="*/ 741987 w 842162"/>
              <a:gd name="connsiteY6" fmla="*/ 1292198 h 1354232"/>
              <a:gd name="connsiteX7" fmla="*/ 380221 w 842162"/>
              <a:gd name="connsiteY7" fmla="*/ 1345231 h 1354232"/>
              <a:gd name="connsiteX8" fmla="*/ 173903 w 842162"/>
              <a:gd name="connsiteY8" fmla="*/ 1162077 h 1354232"/>
              <a:gd name="connsiteX9" fmla="*/ 94438 w 842162"/>
              <a:gd name="connsiteY9" fmla="*/ 552128 h 1354232"/>
              <a:gd name="connsiteX10" fmla="*/ 9475 w 842162"/>
              <a:gd name="connsiteY10" fmla="*/ 568732 h 1354232"/>
              <a:gd name="connsiteX0" fmla="*/ 9475 w 842162"/>
              <a:gd name="connsiteY0" fmla="*/ 553089 h 1338589"/>
              <a:gd name="connsiteX1" fmla="*/ 68141 w 842162"/>
              <a:gd name="connsiteY1" fmla="*/ 422107 h 1338589"/>
              <a:gd name="connsiteX2" fmla="*/ 86360 w 842162"/>
              <a:gd name="connsiteY2" fmla="*/ 141805 h 1338589"/>
              <a:gd name="connsiteX3" fmla="*/ 302731 w 842162"/>
              <a:gd name="connsiteY3" fmla="*/ 786 h 1338589"/>
              <a:gd name="connsiteX4" fmla="*/ 720201 w 842162"/>
              <a:gd name="connsiteY4" fmla="*/ 143651 h 1338589"/>
              <a:gd name="connsiteX5" fmla="*/ 841839 w 842162"/>
              <a:gd name="connsiteY5" fmla="*/ 985858 h 1338589"/>
              <a:gd name="connsiteX6" fmla="*/ 741987 w 842162"/>
              <a:gd name="connsiteY6" fmla="*/ 1276555 h 1338589"/>
              <a:gd name="connsiteX7" fmla="*/ 380221 w 842162"/>
              <a:gd name="connsiteY7" fmla="*/ 1329588 h 1338589"/>
              <a:gd name="connsiteX8" fmla="*/ 173903 w 842162"/>
              <a:gd name="connsiteY8" fmla="*/ 1146434 h 1338589"/>
              <a:gd name="connsiteX9" fmla="*/ 94438 w 842162"/>
              <a:gd name="connsiteY9" fmla="*/ 536485 h 1338589"/>
              <a:gd name="connsiteX10" fmla="*/ 9475 w 842162"/>
              <a:gd name="connsiteY10" fmla="*/ 553089 h 1338589"/>
              <a:gd name="connsiteX0" fmla="*/ 9475 w 842162"/>
              <a:gd name="connsiteY0" fmla="*/ 556656 h 1342156"/>
              <a:gd name="connsiteX1" fmla="*/ 68141 w 842162"/>
              <a:gd name="connsiteY1" fmla="*/ 425674 h 1342156"/>
              <a:gd name="connsiteX2" fmla="*/ 86360 w 842162"/>
              <a:gd name="connsiteY2" fmla="*/ 145372 h 1342156"/>
              <a:gd name="connsiteX3" fmla="*/ 302731 w 842162"/>
              <a:gd name="connsiteY3" fmla="*/ 4353 h 1342156"/>
              <a:gd name="connsiteX4" fmla="*/ 720201 w 842162"/>
              <a:gd name="connsiteY4" fmla="*/ 147218 h 1342156"/>
              <a:gd name="connsiteX5" fmla="*/ 841839 w 842162"/>
              <a:gd name="connsiteY5" fmla="*/ 989425 h 1342156"/>
              <a:gd name="connsiteX6" fmla="*/ 741987 w 842162"/>
              <a:gd name="connsiteY6" fmla="*/ 1280122 h 1342156"/>
              <a:gd name="connsiteX7" fmla="*/ 380221 w 842162"/>
              <a:gd name="connsiteY7" fmla="*/ 1333155 h 1342156"/>
              <a:gd name="connsiteX8" fmla="*/ 173903 w 842162"/>
              <a:gd name="connsiteY8" fmla="*/ 1150001 h 1342156"/>
              <a:gd name="connsiteX9" fmla="*/ 94438 w 842162"/>
              <a:gd name="connsiteY9" fmla="*/ 540052 h 1342156"/>
              <a:gd name="connsiteX10" fmla="*/ 9475 w 842162"/>
              <a:gd name="connsiteY10" fmla="*/ 556656 h 1342156"/>
              <a:gd name="connsiteX0" fmla="*/ 9475 w 842162"/>
              <a:gd name="connsiteY0" fmla="*/ 553349 h 1338849"/>
              <a:gd name="connsiteX1" fmla="*/ 68141 w 842162"/>
              <a:gd name="connsiteY1" fmla="*/ 422367 h 1338849"/>
              <a:gd name="connsiteX2" fmla="*/ 96954 w 842162"/>
              <a:gd name="connsiteY2" fmla="*/ 146058 h 1338849"/>
              <a:gd name="connsiteX3" fmla="*/ 302731 w 842162"/>
              <a:gd name="connsiteY3" fmla="*/ 1046 h 1338849"/>
              <a:gd name="connsiteX4" fmla="*/ 720201 w 842162"/>
              <a:gd name="connsiteY4" fmla="*/ 143911 h 1338849"/>
              <a:gd name="connsiteX5" fmla="*/ 841839 w 842162"/>
              <a:gd name="connsiteY5" fmla="*/ 986118 h 1338849"/>
              <a:gd name="connsiteX6" fmla="*/ 741987 w 842162"/>
              <a:gd name="connsiteY6" fmla="*/ 1276815 h 1338849"/>
              <a:gd name="connsiteX7" fmla="*/ 380221 w 842162"/>
              <a:gd name="connsiteY7" fmla="*/ 1329848 h 1338849"/>
              <a:gd name="connsiteX8" fmla="*/ 173903 w 842162"/>
              <a:gd name="connsiteY8" fmla="*/ 1146694 h 1338849"/>
              <a:gd name="connsiteX9" fmla="*/ 94438 w 842162"/>
              <a:gd name="connsiteY9" fmla="*/ 536745 h 1338849"/>
              <a:gd name="connsiteX10" fmla="*/ 9475 w 842162"/>
              <a:gd name="connsiteY10" fmla="*/ 553349 h 1338849"/>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42900"/>
              <a:gd name="connsiteX1" fmla="*/ 68141 w 842162"/>
              <a:gd name="connsiteY1" fmla="*/ 422367 h 1342900"/>
              <a:gd name="connsiteX2" fmla="*/ 96954 w 842162"/>
              <a:gd name="connsiteY2" fmla="*/ 146058 h 1342900"/>
              <a:gd name="connsiteX3" fmla="*/ 302731 w 842162"/>
              <a:gd name="connsiteY3" fmla="*/ 1046 h 1342900"/>
              <a:gd name="connsiteX4" fmla="*/ 720201 w 842162"/>
              <a:gd name="connsiteY4" fmla="*/ 143911 h 1342900"/>
              <a:gd name="connsiteX5" fmla="*/ 841839 w 842162"/>
              <a:gd name="connsiteY5" fmla="*/ 986118 h 1342900"/>
              <a:gd name="connsiteX6" fmla="*/ 741987 w 842162"/>
              <a:gd name="connsiteY6" fmla="*/ 1276815 h 1342900"/>
              <a:gd name="connsiteX7" fmla="*/ 380221 w 842162"/>
              <a:gd name="connsiteY7" fmla="*/ 1329848 h 1342900"/>
              <a:gd name="connsiteX8" fmla="*/ 164306 w 842162"/>
              <a:gd name="connsiteY8" fmla="*/ 1090990 h 1342900"/>
              <a:gd name="connsiteX9" fmla="*/ 94438 w 842162"/>
              <a:gd name="connsiteY9" fmla="*/ 536745 h 1342900"/>
              <a:gd name="connsiteX10" fmla="*/ 9475 w 842162"/>
              <a:gd name="connsiteY10" fmla="*/ 553349 h 1342900"/>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38228"/>
              <a:gd name="connsiteY0" fmla="*/ 552686 h 1342067"/>
              <a:gd name="connsiteX1" fmla="*/ 68141 w 838228"/>
              <a:gd name="connsiteY1" fmla="*/ 421704 h 1342067"/>
              <a:gd name="connsiteX2" fmla="*/ 96954 w 838228"/>
              <a:gd name="connsiteY2" fmla="*/ 145395 h 1342067"/>
              <a:gd name="connsiteX3" fmla="*/ 302731 w 838228"/>
              <a:gd name="connsiteY3" fmla="*/ 383 h 1342067"/>
              <a:gd name="connsiteX4" fmla="*/ 720201 w 838228"/>
              <a:gd name="connsiteY4" fmla="*/ 143248 h 1342067"/>
              <a:gd name="connsiteX5" fmla="*/ 837868 w 838228"/>
              <a:gd name="connsiteY5" fmla="*/ 935854 h 1342067"/>
              <a:gd name="connsiteX6" fmla="*/ 741987 w 838228"/>
              <a:gd name="connsiteY6" fmla="*/ 1276152 h 1342067"/>
              <a:gd name="connsiteX7" fmla="*/ 380221 w 838228"/>
              <a:gd name="connsiteY7" fmla="*/ 1329185 h 1342067"/>
              <a:gd name="connsiteX8" fmla="*/ 177395 w 838228"/>
              <a:gd name="connsiteY8" fmla="*/ 1113958 h 1342067"/>
              <a:gd name="connsiteX9" fmla="*/ 94438 w 838228"/>
              <a:gd name="connsiteY9" fmla="*/ 536082 h 1342067"/>
              <a:gd name="connsiteX10" fmla="*/ 9475 w 838228"/>
              <a:gd name="connsiteY10" fmla="*/ 552686 h 1342067"/>
              <a:gd name="connsiteX0" fmla="*/ 9475 w 838000"/>
              <a:gd name="connsiteY0" fmla="*/ 552686 h 1336588"/>
              <a:gd name="connsiteX1" fmla="*/ 68141 w 838000"/>
              <a:gd name="connsiteY1" fmla="*/ 421704 h 1336588"/>
              <a:gd name="connsiteX2" fmla="*/ 96954 w 838000"/>
              <a:gd name="connsiteY2" fmla="*/ 145395 h 1336588"/>
              <a:gd name="connsiteX3" fmla="*/ 302731 w 838000"/>
              <a:gd name="connsiteY3" fmla="*/ 383 h 1336588"/>
              <a:gd name="connsiteX4" fmla="*/ 720201 w 838000"/>
              <a:gd name="connsiteY4" fmla="*/ 143248 h 1336588"/>
              <a:gd name="connsiteX5" fmla="*/ 837868 w 838000"/>
              <a:gd name="connsiteY5" fmla="*/ 935854 h 1336588"/>
              <a:gd name="connsiteX6" fmla="*/ 734462 w 838000"/>
              <a:gd name="connsiteY6" fmla="*/ 1253581 h 1336588"/>
              <a:gd name="connsiteX7" fmla="*/ 380221 w 838000"/>
              <a:gd name="connsiteY7" fmla="*/ 1329185 h 1336588"/>
              <a:gd name="connsiteX8" fmla="*/ 177395 w 838000"/>
              <a:gd name="connsiteY8" fmla="*/ 1113958 h 1336588"/>
              <a:gd name="connsiteX9" fmla="*/ 94438 w 838000"/>
              <a:gd name="connsiteY9" fmla="*/ 536082 h 1336588"/>
              <a:gd name="connsiteX10" fmla="*/ 9475 w 838000"/>
              <a:gd name="connsiteY10" fmla="*/ 552686 h 1336588"/>
              <a:gd name="connsiteX0" fmla="*/ 9475 w 837882"/>
              <a:gd name="connsiteY0" fmla="*/ 552686 h 1336871"/>
              <a:gd name="connsiteX1" fmla="*/ 68141 w 837882"/>
              <a:gd name="connsiteY1" fmla="*/ 421704 h 1336871"/>
              <a:gd name="connsiteX2" fmla="*/ 96954 w 837882"/>
              <a:gd name="connsiteY2" fmla="*/ 145395 h 1336871"/>
              <a:gd name="connsiteX3" fmla="*/ 302731 w 837882"/>
              <a:gd name="connsiteY3" fmla="*/ 383 h 1336871"/>
              <a:gd name="connsiteX4" fmla="*/ 720201 w 837882"/>
              <a:gd name="connsiteY4" fmla="*/ 143248 h 1336871"/>
              <a:gd name="connsiteX5" fmla="*/ 837868 w 837882"/>
              <a:gd name="connsiteY5" fmla="*/ 935854 h 1336871"/>
              <a:gd name="connsiteX6" fmla="*/ 725336 w 837882"/>
              <a:gd name="connsiteY6" fmla="*/ 1255076 h 1336871"/>
              <a:gd name="connsiteX7" fmla="*/ 380221 w 837882"/>
              <a:gd name="connsiteY7" fmla="*/ 1329185 h 1336871"/>
              <a:gd name="connsiteX8" fmla="*/ 177395 w 837882"/>
              <a:gd name="connsiteY8" fmla="*/ 1113958 h 1336871"/>
              <a:gd name="connsiteX9" fmla="*/ 94438 w 837882"/>
              <a:gd name="connsiteY9" fmla="*/ 536082 h 1336871"/>
              <a:gd name="connsiteX10" fmla="*/ 9475 w 837882"/>
              <a:gd name="connsiteY10" fmla="*/ 552686 h 1336871"/>
              <a:gd name="connsiteX0" fmla="*/ 9475 w 839240"/>
              <a:gd name="connsiteY0" fmla="*/ 552686 h 1331193"/>
              <a:gd name="connsiteX1" fmla="*/ 68141 w 839240"/>
              <a:gd name="connsiteY1" fmla="*/ 421704 h 1331193"/>
              <a:gd name="connsiteX2" fmla="*/ 96954 w 839240"/>
              <a:gd name="connsiteY2" fmla="*/ 145395 h 1331193"/>
              <a:gd name="connsiteX3" fmla="*/ 302731 w 839240"/>
              <a:gd name="connsiteY3" fmla="*/ 383 h 1331193"/>
              <a:gd name="connsiteX4" fmla="*/ 720201 w 839240"/>
              <a:gd name="connsiteY4" fmla="*/ 143248 h 1331193"/>
              <a:gd name="connsiteX5" fmla="*/ 837868 w 839240"/>
              <a:gd name="connsiteY5" fmla="*/ 935854 h 1331193"/>
              <a:gd name="connsiteX6" fmla="*/ 756246 w 839240"/>
              <a:gd name="connsiteY6" fmla="*/ 1205051 h 1331193"/>
              <a:gd name="connsiteX7" fmla="*/ 380221 w 839240"/>
              <a:gd name="connsiteY7" fmla="*/ 1329185 h 1331193"/>
              <a:gd name="connsiteX8" fmla="*/ 177395 w 839240"/>
              <a:gd name="connsiteY8" fmla="*/ 1113958 h 1331193"/>
              <a:gd name="connsiteX9" fmla="*/ 94438 w 839240"/>
              <a:gd name="connsiteY9" fmla="*/ 536082 h 1331193"/>
              <a:gd name="connsiteX10" fmla="*/ 9475 w 839240"/>
              <a:gd name="connsiteY10" fmla="*/ 552686 h 1331193"/>
              <a:gd name="connsiteX0" fmla="*/ 9475 w 838447"/>
              <a:gd name="connsiteY0" fmla="*/ 552686 h 1332254"/>
              <a:gd name="connsiteX1" fmla="*/ 68141 w 838447"/>
              <a:gd name="connsiteY1" fmla="*/ 421704 h 1332254"/>
              <a:gd name="connsiteX2" fmla="*/ 96954 w 838447"/>
              <a:gd name="connsiteY2" fmla="*/ 145395 h 1332254"/>
              <a:gd name="connsiteX3" fmla="*/ 302731 w 838447"/>
              <a:gd name="connsiteY3" fmla="*/ 383 h 1332254"/>
              <a:gd name="connsiteX4" fmla="*/ 720201 w 838447"/>
              <a:gd name="connsiteY4" fmla="*/ 143248 h 1332254"/>
              <a:gd name="connsiteX5" fmla="*/ 837868 w 838447"/>
              <a:gd name="connsiteY5" fmla="*/ 935854 h 1332254"/>
              <a:gd name="connsiteX6" fmla="*/ 746484 w 838447"/>
              <a:gd name="connsiteY6" fmla="*/ 1219874 h 1332254"/>
              <a:gd name="connsiteX7" fmla="*/ 380221 w 838447"/>
              <a:gd name="connsiteY7" fmla="*/ 1329185 h 1332254"/>
              <a:gd name="connsiteX8" fmla="*/ 177395 w 838447"/>
              <a:gd name="connsiteY8" fmla="*/ 1113958 h 1332254"/>
              <a:gd name="connsiteX9" fmla="*/ 94438 w 838447"/>
              <a:gd name="connsiteY9" fmla="*/ 536082 h 1332254"/>
              <a:gd name="connsiteX10" fmla="*/ 9475 w 838447"/>
              <a:gd name="connsiteY10" fmla="*/ 552686 h 1332254"/>
              <a:gd name="connsiteX0" fmla="*/ 9475 w 838410"/>
              <a:gd name="connsiteY0" fmla="*/ 552686 h 1331841"/>
              <a:gd name="connsiteX1" fmla="*/ 68141 w 838410"/>
              <a:gd name="connsiteY1" fmla="*/ 421704 h 1331841"/>
              <a:gd name="connsiteX2" fmla="*/ 96954 w 838410"/>
              <a:gd name="connsiteY2" fmla="*/ 145395 h 1331841"/>
              <a:gd name="connsiteX3" fmla="*/ 302731 w 838410"/>
              <a:gd name="connsiteY3" fmla="*/ 383 h 1331841"/>
              <a:gd name="connsiteX4" fmla="*/ 720201 w 838410"/>
              <a:gd name="connsiteY4" fmla="*/ 143248 h 1331841"/>
              <a:gd name="connsiteX5" fmla="*/ 837868 w 838410"/>
              <a:gd name="connsiteY5" fmla="*/ 935854 h 1331841"/>
              <a:gd name="connsiteX6" fmla="*/ 745826 w 838410"/>
              <a:gd name="connsiteY6" fmla="*/ 1214692 h 1331841"/>
              <a:gd name="connsiteX7" fmla="*/ 380221 w 838410"/>
              <a:gd name="connsiteY7" fmla="*/ 1329185 h 1331841"/>
              <a:gd name="connsiteX8" fmla="*/ 177395 w 838410"/>
              <a:gd name="connsiteY8" fmla="*/ 1113958 h 1331841"/>
              <a:gd name="connsiteX9" fmla="*/ 94438 w 838410"/>
              <a:gd name="connsiteY9" fmla="*/ 536082 h 1331841"/>
              <a:gd name="connsiteX10" fmla="*/ 9475 w 838410"/>
              <a:gd name="connsiteY10" fmla="*/ 552686 h 1331841"/>
              <a:gd name="connsiteX0" fmla="*/ 9475 w 838410"/>
              <a:gd name="connsiteY0" fmla="*/ 552359 h 1331514"/>
              <a:gd name="connsiteX1" fmla="*/ 68141 w 838410"/>
              <a:gd name="connsiteY1" fmla="*/ 421377 h 1331514"/>
              <a:gd name="connsiteX2" fmla="*/ 113639 w 838410"/>
              <a:gd name="connsiteY2" fmla="*/ 138724 h 1331514"/>
              <a:gd name="connsiteX3" fmla="*/ 302731 w 838410"/>
              <a:gd name="connsiteY3" fmla="*/ 56 h 1331514"/>
              <a:gd name="connsiteX4" fmla="*/ 720201 w 838410"/>
              <a:gd name="connsiteY4" fmla="*/ 142921 h 1331514"/>
              <a:gd name="connsiteX5" fmla="*/ 837868 w 838410"/>
              <a:gd name="connsiteY5" fmla="*/ 935527 h 1331514"/>
              <a:gd name="connsiteX6" fmla="*/ 745826 w 838410"/>
              <a:gd name="connsiteY6" fmla="*/ 1214365 h 1331514"/>
              <a:gd name="connsiteX7" fmla="*/ 380221 w 838410"/>
              <a:gd name="connsiteY7" fmla="*/ 1328858 h 1331514"/>
              <a:gd name="connsiteX8" fmla="*/ 177395 w 838410"/>
              <a:gd name="connsiteY8" fmla="*/ 1113631 h 1331514"/>
              <a:gd name="connsiteX9" fmla="*/ 94438 w 838410"/>
              <a:gd name="connsiteY9" fmla="*/ 535755 h 1331514"/>
              <a:gd name="connsiteX10" fmla="*/ 9475 w 838410"/>
              <a:gd name="connsiteY10" fmla="*/ 552359 h 1331514"/>
              <a:gd name="connsiteX0" fmla="*/ 9475 w 838410"/>
              <a:gd name="connsiteY0" fmla="*/ 555370 h 1334525"/>
              <a:gd name="connsiteX1" fmla="*/ 68141 w 838410"/>
              <a:gd name="connsiteY1" fmla="*/ 424388 h 1334525"/>
              <a:gd name="connsiteX2" fmla="*/ 113639 w 838410"/>
              <a:gd name="connsiteY2" fmla="*/ 141735 h 1334525"/>
              <a:gd name="connsiteX3" fmla="*/ 321423 w 838410"/>
              <a:gd name="connsiteY3" fmla="*/ 5 h 1334525"/>
              <a:gd name="connsiteX4" fmla="*/ 720201 w 838410"/>
              <a:gd name="connsiteY4" fmla="*/ 145932 h 1334525"/>
              <a:gd name="connsiteX5" fmla="*/ 837868 w 838410"/>
              <a:gd name="connsiteY5" fmla="*/ 938538 h 1334525"/>
              <a:gd name="connsiteX6" fmla="*/ 745826 w 838410"/>
              <a:gd name="connsiteY6" fmla="*/ 1217376 h 1334525"/>
              <a:gd name="connsiteX7" fmla="*/ 380221 w 838410"/>
              <a:gd name="connsiteY7" fmla="*/ 1331869 h 1334525"/>
              <a:gd name="connsiteX8" fmla="*/ 177395 w 838410"/>
              <a:gd name="connsiteY8" fmla="*/ 1116642 h 1334525"/>
              <a:gd name="connsiteX9" fmla="*/ 94438 w 838410"/>
              <a:gd name="connsiteY9" fmla="*/ 538766 h 1334525"/>
              <a:gd name="connsiteX10" fmla="*/ 9475 w 838410"/>
              <a:gd name="connsiteY10" fmla="*/ 555370 h 1334525"/>
              <a:gd name="connsiteX0" fmla="*/ 9475 w 838410"/>
              <a:gd name="connsiteY0" fmla="*/ 555454 h 1334609"/>
              <a:gd name="connsiteX1" fmla="*/ 68141 w 838410"/>
              <a:gd name="connsiteY1" fmla="*/ 424472 h 1334609"/>
              <a:gd name="connsiteX2" fmla="*/ 113639 w 838410"/>
              <a:gd name="connsiteY2" fmla="*/ 141819 h 1334609"/>
              <a:gd name="connsiteX3" fmla="*/ 321423 w 838410"/>
              <a:gd name="connsiteY3" fmla="*/ 89 h 1334609"/>
              <a:gd name="connsiteX4" fmla="*/ 720201 w 838410"/>
              <a:gd name="connsiteY4" fmla="*/ 146016 h 1334609"/>
              <a:gd name="connsiteX5" fmla="*/ 837868 w 838410"/>
              <a:gd name="connsiteY5" fmla="*/ 938622 h 1334609"/>
              <a:gd name="connsiteX6" fmla="*/ 745826 w 838410"/>
              <a:gd name="connsiteY6" fmla="*/ 1217460 h 1334609"/>
              <a:gd name="connsiteX7" fmla="*/ 380221 w 838410"/>
              <a:gd name="connsiteY7" fmla="*/ 1331953 h 1334609"/>
              <a:gd name="connsiteX8" fmla="*/ 177395 w 838410"/>
              <a:gd name="connsiteY8" fmla="*/ 1116726 h 1334609"/>
              <a:gd name="connsiteX9" fmla="*/ 94438 w 838410"/>
              <a:gd name="connsiteY9" fmla="*/ 538850 h 1334609"/>
              <a:gd name="connsiteX10" fmla="*/ 9475 w 838410"/>
              <a:gd name="connsiteY10" fmla="*/ 555454 h 1334609"/>
              <a:gd name="connsiteX0" fmla="*/ 8720 w 837655"/>
              <a:gd name="connsiteY0" fmla="*/ 555454 h 1334609"/>
              <a:gd name="connsiteX1" fmla="*/ 74950 w 837655"/>
              <a:gd name="connsiteY1" fmla="*/ 421428 h 1334609"/>
              <a:gd name="connsiteX2" fmla="*/ 112884 w 837655"/>
              <a:gd name="connsiteY2" fmla="*/ 141819 h 1334609"/>
              <a:gd name="connsiteX3" fmla="*/ 320668 w 837655"/>
              <a:gd name="connsiteY3" fmla="*/ 89 h 1334609"/>
              <a:gd name="connsiteX4" fmla="*/ 719446 w 837655"/>
              <a:gd name="connsiteY4" fmla="*/ 146016 h 1334609"/>
              <a:gd name="connsiteX5" fmla="*/ 837113 w 837655"/>
              <a:gd name="connsiteY5" fmla="*/ 938622 h 1334609"/>
              <a:gd name="connsiteX6" fmla="*/ 745071 w 837655"/>
              <a:gd name="connsiteY6" fmla="*/ 1217460 h 1334609"/>
              <a:gd name="connsiteX7" fmla="*/ 379466 w 837655"/>
              <a:gd name="connsiteY7" fmla="*/ 1331953 h 1334609"/>
              <a:gd name="connsiteX8" fmla="*/ 176640 w 837655"/>
              <a:gd name="connsiteY8" fmla="*/ 1116726 h 1334609"/>
              <a:gd name="connsiteX9" fmla="*/ 93683 w 837655"/>
              <a:gd name="connsiteY9" fmla="*/ 538850 h 1334609"/>
              <a:gd name="connsiteX10" fmla="*/ 8720 w 837655"/>
              <a:gd name="connsiteY10" fmla="*/ 555454 h 1334609"/>
              <a:gd name="connsiteX0" fmla="*/ 8720 w 837655"/>
              <a:gd name="connsiteY0" fmla="*/ 555454 h 1334609"/>
              <a:gd name="connsiteX1" fmla="*/ 74950 w 837655"/>
              <a:gd name="connsiteY1" fmla="*/ 421428 h 1334609"/>
              <a:gd name="connsiteX2" fmla="*/ 112884 w 837655"/>
              <a:gd name="connsiteY2" fmla="*/ 141819 h 1334609"/>
              <a:gd name="connsiteX3" fmla="*/ 320668 w 837655"/>
              <a:gd name="connsiteY3" fmla="*/ 89 h 1334609"/>
              <a:gd name="connsiteX4" fmla="*/ 719446 w 837655"/>
              <a:gd name="connsiteY4" fmla="*/ 146016 h 1334609"/>
              <a:gd name="connsiteX5" fmla="*/ 837113 w 837655"/>
              <a:gd name="connsiteY5" fmla="*/ 938622 h 1334609"/>
              <a:gd name="connsiteX6" fmla="*/ 745071 w 837655"/>
              <a:gd name="connsiteY6" fmla="*/ 1217460 h 1334609"/>
              <a:gd name="connsiteX7" fmla="*/ 379466 w 837655"/>
              <a:gd name="connsiteY7" fmla="*/ 1331953 h 1334609"/>
              <a:gd name="connsiteX8" fmla="*/ 176640 w 837655"/>
              <a:gd name="connsiteY8" fmla="*/ 1116726 h 1334609"/>
              <a:gd name="connsiteX9" fmla="*/ 93683 w 837655"/>
              <a:gd name="connsiteY9" fmla="*/ 538850 h 1334609"/>
              <a:gd name="connsiteX10" fmla="*/ 8720 w 837655"/>
              <a:gd name="connsiteY10" fmla="*/ 555454 h 1334609"/>
              <a:gd name="connsiteX0" fmla="*/ 8720 w 837655"/>
              <a:gd name="connsiteY0" fmla="*/ 555461 h 1334616"/>
              <a:gd name="connsiteX1" fmla="*/ 74950 w 837655"/>
              <a:gd name="connsiteY1" fmla="*/ 421435 h 1334616"/>
              <a:gd name="connsiteX2" fmla="*/ 112884 w 837655"/>
              <a:gd name="connsiteY2" fmla="*/ 141826 h 1334616"/>
              <a:gd name="connsiteX3" fmla="*/ 320668 w 837655"/>
              <a:gd name="connsiteY3" fmla="*/ 96 h 1334616"/>
              <a:gd name="connsiteX4" fmla="*/ 719446 w 837655"/>
              <a:gd name="connsiteY4" fmla="*/ 146023 h 1334616"/>
              <a:gd name="connsiteX5" fmla="*/ 837113 w 837655"/>
              <a:gd name="connsiteY5" fmla="*/ 938629 h 1334616"/>
              <a:gd name="connsiteX6" fmla="*/ 745071 w 837655"/>
              <a:gd name="connsiteY6" fmla="*/ 1217467 h 1334616"/>
              <a:gd name="connsiteX7" fmla="*/ 379466 w 837655"/>
              <a:gd name="connsiteY7" fmla="*/ 1331960 h 1334616"/>
              <a:gd name="connsiteX8" fmla="*/ 176640 w 837655"/>
              <a:gd name="connsiteY8" fmla="*/ 1116733 h 1334616"/>
              <a:gd name="connsiteX9" fmla="*/ 93683 w 837655"/>
              <a:gd name="connsiteY9" fmla="*/ 538857 h 1334616"/>
              <a:gd name="connsiteX10" fmla="*/ 8720 w 837655"/>
              <a:gd name="connsiteY10" fmla="*/ 555461 h 1334616"/>
              <a:gd name="connsiteX0" fmla="*/ 8720 w 837655"/>
              <a:gd name="connsiteY0" fmla="*/ 555385 h 1334540"/>
              <a:gd name="connsiteX1" fmla="*/ 74950 w 837655"/>
              <a:gd name="connsiteY1" fmla="*/ 421359 h 1334540"/>
              <a:gd name="connsiteX2" fmla="*/ 123563 w 837655"/>
              <a:gd name="connsiteY2" fmla="*/ 138195 h 1334540"/>
              <a:gd name="connsiteX3" fmla="*/ 320668 w 837655"/>
              <a:gd name="connsiteY3" fmla="*/ 20 h 1334540"/>
              <a:gd name="connsiteX4" fmla="*/ 719446 w 837655"/>
              <a:gd name="connsiteY4" fmla="*/ 145947 h 1334540"/>
              <a:gd name="connsiteX5" fmla="*/ 837113 w 837655"/>
              <a:gd name="connsiteY5" fmla="*/ 938553 h 1334540"/>
              <a:gd name="connsiteX6" fmla="*/ 745071 w 837655"/>
              <a:gd name="connsiteY6" fmla="*/ 1217391 h 1334540"/>
              <a:gd name="connsiteX7" fmla="*/ 379466 w 837655"/>
              <a:gd name="connsiteY7" fmla="*/ 1331884 h 1334540"/>
              <a:gd name="connsiteX8" fmla="*/ 176640 w 837655"/>
              <a:gd name="connsiteY8" fmla="*/ 1116657 h 1334540"/>
              <a:gd name="connsiteX9" fmla="*/ 93683 w 837655"/>
              <a:gd name="connsiteY9" fmla="*/ 538781 h 1334540"/>
              <a:gd name="connsiteX10" fmla="*/ 8720 w 837655"/>
              <a:gd name="connsiteY10" fmla="*/ 555385 h 1334540"/>
              <a:gd name="connsiteX0" fmla="*/ 8179 w 837114"/>
              <a:gd name="connsiteY0" fmla="*/ 555383 h 1334538"/>
              <a:gd name="connsiteX1" fmla="*/ 80640 w 837114"/>
              <a:gd name="connsiteY1" fmla="*/ 420336 h 1334538"/>
              <a:gd name="connsiteX2" fmla="*/ 123022 w 837114"/>
              <a:gd name="connsiteY2" fmla="*/ 138193 h 1334538"/>
              <a:gd name="connsiteX3" fmla="*/ 320127 w 837114"/>
              <a:gd name="connsiteY3" fmla="*/ 18 h 1334538"/>
              <a:gd name="connsiteX4" fmla="*/ 718905 w 837114"/>
              <a:gd name="connsiteY4" fmla="*/ 145945 h 1334538"/>
              <a:gd name="connsiteX5" fmla="*/ 836572 w 837114"/>
              <a:gd name="connsiteY5" fmla="*/ 938551 h 1334538"/>
              <a:gd name="connsiteX6" fmla="*/ 744530 w 837114"/>
              <a:gd name="connsiteY6" fmla="*/ 1217389 h 1334538"/>
              <a:gd name="connsiteX7" fmla="*/ 378925 w 837114"/>
              <a:gd name="connsiteY7" fmla="*/ 1331882 h 1334538"/>
              <a:gd name="connsiteX8" fmla="*/ 176099 w 837114"/>
              <a:gd name="connsiteY8" fmla="*/ 1116655 h 1334538"/>
              <a:gd name="connsiteX9" fmla="*/ 93142 w 837114"/>
              <a:gd name="connsiteY9" fmla="*/ 538779 h 1334538"/>
              <a:gd name="connsiteX10" fmla="*/ 8179 w 837114"/>
              <a:gd name="connsiteY10" fmla="*/ 555383 h 1334538"/>
              <a:gd name="connsiteX0" fmla="*/ 9690 w 838625"/>
              <a:gd name="connsiteY0" fmla="*/ 555383 h 1334538"/>
              <a:gd name="connsiteX1" fmla="*/ 82151 w 838625"/>
              <a:gd name="connsiteY1" fmla="*/ 420336 h 1334538"/>
              <a:gd name="connsiteX2" fmla="*/ 124533 w 838625"/>
              <a:gd name="connsiteY2" fmla="*/ 138193 h 1334538"/>
              <a:gd name="connsiteX3" fmla="*/ 321638 w 838625"/>
              <a:gd name="connsiteY3" fmla="*/ 18 h 1334538"/>
              <a:gd name="connsiteX4" fmla="*/ 720416 w 838625"/>
              <a:gd name="connsiteY4" fmla="*/ 145945 h 1334538"/>
              <a:gd name="connsiteX5" fmla="*/ 838083 w 838625"/>
              <a:gd name="connsiteY5" fmla="*/ 938551 h 1334538"/>
              <a:gd name="connsiteX6" fmla="*/ 746041 w 838625"/>
              <a:gd name="connsiteY6" fmla="*/ 1217389 h 1334538"/>
              <a:gd name="connsiteX7" fmla="*/ 380436 w 838625"/>
              <a:gd name="connsiteY7" fmla="*/ 1331882 h 1334538"/>
              <a:gd name="connsiteX8" fmla="*/ 177610 w 838625"/>
              <a:gd name="connsiteY8" fmla="*/ 1116655 h 1334538"/>
              <a:gd name="connsiteX9" fmla="*/ 94653 w 838625"/>
              <a:gd name="connsiteY9" fmla="*/ 538779 h 1334538"/>
              <a:gd name="connsiteX10" fmla="*/ 9690 w 838625"/>
              <a:gd name="connsiteY10" fmla="*/ 555383 h 1334538"/>
              <a:gd name="connsiteX0" fmla="*/ 9690 w 838625"/>
              <a:gd name="connsiteY0" fmla="*/ 561266 h 1340421"/>
              <a:gd name="connsiteX1" fmla="*/ 82151 w 838625"/>
              <a:gd name="connsiteY1" fmla="*/ 426219 h 1340421"/>
              <a:gd name="connsiteX2" fmla="*/ 124533 w 838625"/>
              <a:gd name="connsiteY2" fmla="*/ 144076 h 1340421"/>
              <a:gd name="connsiteX3" fmla="*/ 368592 w 838625"/>
              <a:gd name="connsiteY3" fmla="*/ 16 h 1340421"/>
              <a:gd name="connsiteX4" fmla="*/ 720416 w 838625"/>
              <a:gd name="connsiteY4" fmla="*/ 151828 h 1340421"/>
              <a:gd name="connsiteX5" fmla="*/ 838083 w 838625"/>
              <a:gd name="connsiteY5" fmla="*/ 944434 h 1340421"/>
              <a:gd name="connsiteX6" fmla="*/ 746041 w 838625"/>
              <a:gd name="connsiteY6" fmla="*/ 1223272 h 1340421"/>
              <a:gd name="connsiteX7" fmla="*/ 380436 w 838625"/>
              <a:gd name="connsiteY7" fmla="*/ 1337765 h 1340421"/>
              <a:gd name="connsiteX8" fmla="*/ 177610 w 838625"/>
              <a:gd name="connsiteY8" fmla="*/ 1122538 h 1340421"/>
              <a:gd name="connsiteX9" fmla="*/ 94653 w 838625"/>
              <a:gd name="connsiteY9" fmla="*/ 544662 h 1340421"/>
              <a:gd name="connsiteX10" fmla="*/ 9690 w 838625"/>
              <a:gd name="connsiteY10" fmla="*/ 561266 h 1340421"/>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597"/>
              <a:gd name="connsiteY0" fmla="*/ 561272 h 1338938"/>
              <a:gd name="connsiteX1" fmla="*/ 82151 w 838597"/>
              <a:gd name="connsiteY1" fmla="*/ 426225 h 1338938"/>
              <a:gd name="connsiteX2" fmla="*/ 132321 w 838597"/>
              <a:gd name="connsiteY2" fmla="*/ 142806 h 1338938"/>
              <a:gd name="connsiteX3" fmla="*/ 368592 w 838597"/>
              <a:gd name="connsiteY3" fmla="*/ 22 h 1338938"/>
              <a:gd name="connsiteX4" fmla="*/ 720416 w 838597"/>
              <a:gd name="connsiteY4" fmla="*/ 151834 h 1338938"/>
              <a:gd name="connsiteX5" fmla="*/ 838083 w 838597"/>
              <a:gd name="connsiteY5" fmla="*/ 944440 h 1338938"/>
              <a:gd name="connsiteX6" fmla="*/ 746041 w 838597"/>
              <a:gd name="connsiteY6" fmla="*/ 1223278 h 1338938"/>
              <a:gd name="connsiteX7" fmla="*/ 389782 w 838597"/>
              <a:gd name="connsiteY7" fmla="*/ 1336240 h 1338938"/>
              <a:gd name="connsiteX8" fmla="*/ 177610 w 838597"/>
              <a:gd name="connsiteY8" fmla="*/ 1122544 h 1338938"/>
              <a:gd name="connsiteX9" fmla="*/ 94653 w 838597"/>
              <a:gd name="connsiteY9" fmla="*/ 544668 h 1338938"/>
              <a:gd name="connsiteX10" fmla="*/ 9690 w 838597"/>
              <a:gd name="connsiteY10" fmla="*/ 561272 h 1338938"/>
              <a:gd name="connsiteX0" fmla="*/ 9690 w 838176"/>
              <a:gd name="connsiteY0" fmla="*/ 561272 h 1339740"/>
              <a:gd name="connsiteX1" fmla="*/ 82151 w 838176"/>
              <a:gd name="connsiteY1" fmla="*/ 426225 h 1339740"/>
              <a:gd name="connsiteX2" fmla="*/ 132321 w 838176"/>
              <a:gd name="connsiteY2" fmla="*/ 142806 h 1339740"/>
              <a:gd name="connsiteX3" fmla="*/ 368592 w 838176"/>
              <a:gd name="connsiteY3" fmla="*/ 22 h 1339740"/>
              <a:gd name="connsiteX4" fmla="*/ 720416 w 838176"/>
              <a:gd name="connsiteY4" fmla="*/ 151834 h 1339740"/>
              <a:gd name="connsiteX5" fmla="*/ 838083 w 838176"/>
              <a:gd name="connsiteY5" fmla="*/ 944440 h 1339740"/>
              <a:gd name="connsiteX6" fmla="*/ 732921 w 838176"/>
              <a:gd name="connsiteY6" fmla="*/ 1232650 h 1339740"/>
              <a:gd name="connsiteX7" fmla="*/ 389782 w 838176"/>
              <a:gd name="connsiteY7" fmla="*/ 1336240 h 1339740"/>
              <a:gd name="connsiteX8" fmla="*/ 177610 w 838176"/>
              <a:gd name="connsiteY8" fmla="*/ 1122544 h 1339740"/>
              <a:gd name="connsiteX9" fmla="*/ 94653 w 838176"/>
              <a:gd name="connsiteY9" fmla="*/ 544668 h 1339740"/>
              <a:gd name="connsiteX10" fmla="*/ 9690 w 838176"/>
              <a:gd name="connsiteY10" fmla="*/ 561272 h 1339740"/>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387"/>
              <a:gd name="connsiteX1" fmla="*/ 82151 w 838100"/>
              <a:gd name="connsiteY1" fmla="*/ 426225 h 1340387"/>
              <a:gd name="connsiteX2" fmla="*/ 132321 w 838100"/>
              <a:gd name="connsiteY2" fmla="*/ 142806 h 1340387"/>
              <a:gd name="connsiteX3" fmla="*/ 368592 w 838100"/>
              <a:gd name="connsiteY3" fmla="*/ 22 h 1340387"/>
              <a:gd name="connsiteX4" fmla="*/ 720416 w 838100"/>
              <a:gd name="connsiteY4" fmla="*/ 151834 h 1340387"/>
              <a:gd name="connsiteX5" fmla="*/ 838083 w 838100"/>
              <a:gd name="connsiteY5" fmla="*/ 944440 h 1340387"/>
              <a:gd name="connsiteX6" fmla="*/ 714454 w 838100"/>
              <a:gd name="connsiteY6" fmla="*/ 1237481 h 1340387"/>
              <a:gd name="connsiteX7" fmla="*/ 389782 w 838100"/>
              <a:gd name="connsiteY7" fmla="*/ 1336240 h 1340387"/>
              <a:gd name="connsiteX8" fmla="*/ 185174 w 838100"/>
              <a:gd name="connsiteY8" fmla="*/ 1119499 h 1340387"/>
              <a:gd name="connsiteX9" fmla="*/ 94653 w 838100"/>
              <a:gd name="connsiteY9" fmla="*/ 544668 h 1340387"/>
              <a:gd name="connsiteX10" fmla="*/ 9690 w 838100"/>
              <a:gd name="connsiteY10" fmla="*/ 561272 h 1340387"/>
              <a:gd name="connsiteX0" fmla="*/ 9690 w 838100"/>
              <a:gd name="connsiteY0" fmla="*/ 561272 h 1340387"/>
              <a:gd name="connsiteX1" fmla="*/ 82151 w 838100"/>
              <a:gd name="connsiteY1" fmla="*/ 426225 h 1340387"/>
              <a:gd name="connsiteX2" fmla="*/ 132321 w 838100"/>
              <a:gd name="connsiteY2" fmla="*/ 142806 h 1340387"/>
              <a:gd name="connsiteX3" fmla="*/ 368592 w 838100"/>
              <a:gd name="connsiteY3" fmla="*/ 22 h 1340387"/>
              <a:gd name="connsiteX4" fmla="*/ 720416 w 838100"/>
              <a:gd name="connsiteY4" fmla="*/ 151834 h 1340387"/>
              <a:gd name="connsiteX5" fmla="*/ 838083 w 838100"/>
              <a:gd name="connsiteY5" fmla="*/ 944440 h 1340387"/>
              <a:gd name="connsiteX6" fmla="*/ 714454 w 838100"/>
              <a:gd name="connsiteY6" fmla="*/ 1237481 h 1340387"/>
              <a:gd name="connsiteX7" fmla="*/ 389782 w 838100"/>
              <a:gd name="connsiteY7" fmla="*/ 1336240 h 1340387"/>
              <a:gd name="connsiteX8" fmla="*/ 185174 w 838100"/>
              <a:gd name="connsiteY8" fmla="*/ 1119499 h 1340387"/>
              <a:gd name="connsiteX9" fmla="*/ 94653 w 838100"/>
              <a:gd name="connsiteY9" fmla="*/ 544668 h 1340387"/>
              <a:gd name="connsiteX10" fmla="*/ 9690 w 838100"/>
              <a:gd name="connsiteY10" fmla="*/ 561272 h 1340387"/>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4653 w 838100"/>
              <a:gd name="connsiteY9" fmla="*/ 544668 h 1340441"/>
              <a:gd name="connsiteX10" fmla="*/ 9690 w 838100"/>
              <a:gd name="connsiteY10" fmla="*/ 561272 h 1340441"/>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9116 w 838100"/>
              <a:gd name="connsiteY9" fmla="*/ 554771 h 1340441"/>
              <a:gd name="connsiteX10" fmla="*/ 9690 w 838100"/>
              <a:gd name="connsiteY10" fmla="*/ 561272 h 1340441"/>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9116 w 838100"/>
              <a:gd name="connsiteY9" fmla="*/ 554771 h 1340441"/>
              <a:gd name="connsiteX10" fmla="*/ 9690 w 838100"/>
              <a:gd name="connsiteY10" fmla="*/ 561272 h 1340441"/>
              <a:gd name="connsiteX0" fmla="*/ 9264 w 837674"/>
              <a:gd name="connsiteY0" fmla="*/ 561273 h 1340442"/>
              <a:gd name="connsiteX1" fmla="*/ 85739 w 837674"/>
              <a:gd name="connsiteY1" fmla="*/ 432792 h 1340442"/>
              <a:gd name="connsiteX2" fmla="*/ 131895 w 837674"/>
              <a:gd name="connsiteY2" fmla="*/ 142807 h 1340442"/>
              <a:gd name="connsiteX3" fmla="*/ 368166 w 837674"/>
              <a:gd name="connsiteY3" fmla="*/ 23 h 1340442"/>
              <a:gd name="connsiteX4" fmla="*/ 719990 w 837674"/>
              <a:gd name="connsiteY4" fmla="*/ 151835 h 1340442"/>
              <a:gd name="connsiteX5" fmla="*/ 837657 w 837674"/>
              <a:gd name="connsiteY5" fmla="*/ 944441 h 1340442"/>
              <a:gd name="connsiteX6" fmla="*/ 714028 w 837674"/>
              <a:gd name="connsiteY6" fmla="*/ 1237482 h 1340442"/>
              <a:gd name="connsiteX7" fmla="*/ 389356 w 837674"/>
              <a:gd name="connsiteY7" fmla="*/ 1336241 h 1340442"/>
              <a:gd name="connsiteX8" fmla="*/ 190979 w 837674"/>
              <a:gd name="connsiteY8" fmla="*/ 1118479 h 1340442"/>
              <a:gd name="connsiteX9" fmla="*/ 98690 w 837674"/>
              <a:gd name="connsiteY9" fmla="*/ 554772 h 1340442"/>
              <a:gd name="connsiteX10" fmla="*/ 9264 w 837674"/>
              <a:gd name="connsiteY10" fmla="*/ 561273 h 1340442"/>
              <a:gd name="connsiteX0" fmla="*/ 9264 w 837674"/>
              <a:gd name="connsiteY0" fmla="*/ 561036 h 1340205"/>
              <a:gd name="connsiteX1" fmla="*/ 85739 w 837674"/>
              <a:gd name="connsiteY1" fmla="*/ 432555 h 1340205"/>
              <a:gd name="connsiteX2" fmla="*/ 131895 w 837674"/>
              <a:gd name="connsiteY2" fmla="*/ 142570 h 1340205"/>
              <a:gd name="connsiteX3" fmla="*/ 377737 w 837674"/>
              <a:gd name="connsiteY3" fmla="*/ 24 h 1340205"/>
              <a:gd name="connsiteX4" fmla="*/ 719990 w 837674"/>
              <a:gd name="connsiteY4" fmla="*/ 151598 h 1340205"/>
              <a:gd name="connsiteX5" fmla="*/ 837657 w 837674"/>
              <a:gd name="connsiteY5" fmla="*/ 944204 h 1340205"/>
              <a:gd name="connsiteX6" fmla="*/ 714028 w 837674"/>
              <a:gd name="connsiteY6" fmla="*/ 1237245 h 1340205"/>
              <a:gd name="connsiteX7" fmla="*/ 389356 w 837674"/>
              <a:gd name="connsiteY7" fmla="*/ 1336004 h 1340205"/>
              <a:gd name="connsiteX8" fmla="*/ 190979 w 837674"/>
              <a:gd name="connsiteY8" fmla="*/ 1118242 h 1340205"/>
              <a:gd name="connsiteX9" fmla="*/ 98690 w 837674"/>
              <a:gd name="connsiteY9" fmla="*/ 554535 h 1340205"/>
              <a:gd name="connsiteX10" fmla="*/ 9264 w 837674"/>
              <a:gd name="connsiteY10" fmla="*/ 561036 h 1340205"/>
              <a:gd name="connsiteX0" fmla="*/ 9264 w 837674"/>
              <a:gd name="connsiteY0" fmla="*/ 563179 h 1342348"/>
              <a:gd name="connsiteX1" fmla="*/ 85739 w 837674"/>
              <a:gd name="connsiteY1" fmla="*/ 434698 h 1342348"/>
              <a:gd name="connsiteX2" fmla="*/ 131895 w 837674"/>
              <a:gd name="connsiteY2" fmla="*/ 144713 h 1342348"/>
              <a:gd name="connsiteX3" fmla="*/ 377737 w 837674"/>
              <a:gd name="connsiteY3" fmla="*/ 2167 h 1342348"/>
              <a:gd name="connsiteX4" fmla="*/ 719990 w 837674"/>
              <a:gd name="connsiteY4" fmla="*/ 153741 h 1342348"/>
              <a:gd name="connsiteX5" fmla="*/ 837657 w 837674"/>
              <a:gd name="connsiteY5" fmla="*/ 946347 h 1342348"/>
              <a:gd name="connsiteX6" fmla="*/ 714028 w 837674"/>
              <a:gd name="connsiteY6" fmla="*/ 1239388 h 1342348"/>
              <a:gd name="connsiteX7" fmla="*/ 389356 w 837674"/>
              <a:gd name="connsiteY7" fmla="*/ 1338147 h 1342348"/>
              <a:gd name="connsiteX8" fmla="*/ 190979 w 837674"/>
              <a:gd name="connsiteY8" fmla="*/ 1120385 h 1342348"/>
              <a:gd name="connsiteX9" fmla="*/ 98690 w 837674"/>
              <a:gd name="connsiteY9" fmla="*/ 556678 h 1342348"/>
              <a:gd name="connsiteX10" fmla="*/ 9264 w 837674"/>
              <a:gd name="connsiteY10" fmla="*/ 563179 h 1342348"/>
              <a:gd name="connsiteX0" fmla="*/ 9264 w 837674"/>
              <a:gd name="connsiteY0" fmla="*/ 561106 h 1340275"/>
              <a:gd name="connsiteX1" fmla="*/ 85739 w 837674"/>
              <a:gd name="connsiteY1" fmla="*/ 432625 h 1340275"/>
              <a:gd name="connsiteX2" fmla="*/ 138784 w 837674"/>
              <a:gd name="connsiteY2" fmla="*/ 134289 h 1340275"/>
              <a:gd name="connsiteX3" fmla="*/ 377737 w 837674"/>
              <a:gd name="connsiteY3" fmla="*/ 94 h 1340275"/>
              <a:gd name="connsiteX4" fmla="*/ 719990 w 837674"/>
              <a:gd name="connsiteY4" fmla="*/ 151668 h 1340275"/>
              <a:gd name="connsiteX5" fmla="*/ 837657 w 837674"/>
              <a:gd name="connsiteY5" fmla="*/ 944274 h 1340275"/>
              <a:gd name="connsiteX6" fmla="*/ 714028 w 837674"/>
              <a:gd name="connsiteY6" fmla="*/ 1237315 h 1340275"/>
              <a:gd name="connsiteX7" fmla="*/ 389356 w 837674"/>
              <a:gd name="connsiteY7" fmla="*/ 1336074 h 1340275"/>
              <a:gd name="connsiteX8" fmla="*/ 190979 w 837674"/>
              <a:gd name="connsiteY8" fmla="*/ 1118312 h 1340275"/>
              <a:gd name="connsiteX9" fmla="*/ 98690 w 837674"/>
              <a:gd name="connsiteY9" fmla="*/ 554605 h 1340275"/>
              <a:gd name="connsiteX10" fmla="*/ 9264 w 837674"/>
              <a:gd name="connsiteY10" fmla="*/ 561106 h 1340275"/>
              <a:gd name="connsiteX0" fmla="*/ 9264 w 837674"/>
              <a:gd name="connsiteY0" fmla="*/ 561059 h 1340228"/>
              <a:gd name="connsiteX1" fmla="*/ 85739 w 837674"/>
              <a:gd name="connsiteY1" fmla="*/ 432578 h 1340228"/>
              <a:gd name="connsiteX2" fmla="*/ 142573 w 837674"/>
              <a:gd name="connsiteY2" fmla="*/ 139038 h 1340228"/>
              <a:gd name="connsiteX3" fmla="*/ 377737 w 837674"/>
              <a:gd name="connsiteY3" fmla="*/ 47 h 1340228"/>
              <a:gd name="connsiteX4" fmla="*/ 719990 w 837674"/>
              <a:gd name="connsiteY4" fmla="*/ 151621 h 1340228"/>
              <a:gd name="connsiteX5" fmla="*/ 837657 w 837674"/>
              <a:gd name="connsiteY5" fmla="*/ 944227 h 1340228"/>
              <a:gd name="connsiteX6" fmla="*/ 714028 w 837674"/>
              <a:gd name="connsiteY6" fmla="*/ 1237268 h 1340228"/>
              <a:gd name="connsiteX7" fmla="*/ 389356 w 837674"/>
              <a:gd name="connsiteY7" fmla="*/ 1336027 h 1340228"/>
              <a:gd name="connsiteX8" fmla="*/ 190979 w 837674"/>
              <a:gd name="connsiteY8" fmla="*/ 1118265 h 1340228"/>
              <a:gd name="connsiteX9" fmla="*/ 98690 w 837674"/>
              <a:gd name="connsiteY9" fmla="*/ 554558 h 1340228"/>
              <a:gd name="connsiteX10" fmla="*/ 9264 w 837674"/>
              <a:gd name="connsiteY10" fmla="*/ 561059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74" h="1340228">
                <a:moveTo>
                  <a:pt x="9264" y="561059"/>
                </a:moveTo>
                <a:cubicBezTo>
                  <a:pt x="-23312" y="593730"/>
                  <a:pt x="36711" y="472787"/>
                  <a:pt x="85739" y="432578"/>
                </a:cubicBezTo>
                <a:cubicBezTo>
                  <a:pt x="80658" y="362847"/>
                  <a:pt x="93907" y="211126"/>
                  <a:pt x="142573" y="139038"/>
                </a:cubicBezTo>
                <a:cubicBezTo>
                  <a:pt x="191239" y="66950"/>
                  <a:pt x="281501" y="-2050"/>
                  <a:pt x="377737" y="47"/>
                </a:cubicBezTo>
                <a:cubicBezTo>
                  <a:pt x="473973" y="2144"/>
                  <a:pt x="643337" y="-5742"/>
                  <a:pt x="719990" y="151621"/>
                </a:cubicBezTo>
                <a:cubicBezTo>
                  <a:pt x="796643" y="308984"/>
                  <a:pt x="838651" y="763286"/>
                  <a:pt x="837657" y="944227"/>
                </a:cubicBezTo>
                <a:cubicBezTo>
                  <a:pt x="836663" y="1125168"/>
                  <a:pt x="788745" y="1171968"/>
                  <a:pt x="714028" y="1237268"/>
                </a:cubicBezTo>
                <a:cubicBezTo>
                  <a:pt x="639311" y="1302568"/>
                  <a:pt x="476531" y="1355861"/>
                  <a:pt x="389356" y="1336027"/>
                </a:cubicBezTo>
                <a:cubicBezTo>
                  <a:pt x="302181" y="1316193"/>
                  <a:pt x="230371" y="1224871"/>
                  <a:pt x="190979" y="1118265"/>
                </a:cubicBezTo>
                <a:cubicBezTo>
                  <a:pt x="91511" y="819657"/>
                  <a:pt x="131486" y="610119"/>
                  <a:pt x="98690" y="554558"/>
                </a:cubicBezTo>
                <a:cubicBezTo>
                  <a:pt x="61556" y="528899"/>
                  <a:pt x="20789" y="549629"/>
                  <a:pt x="9264" y="561059"/>
                </a:cubicBezTo>
                <a:close/>
              </a:path>
            </a:pathLst>
          </a:custGeom>
          <a:noFill/>
          <a:ln w="19050" cap="flat">
            <a:solidFill>
              <a:schemeClr val="tx1"/>
            </a:solidFill>
            <a:prstDash val="solid"/>
            <a:miter/>
          </a:ln>
        </p:spPr>
        <p:txBody>
          <a:bodyPr rtlCol="0" anchor="ctr"/>
          <a:lstStyle/>
          <a:p>
            <a:endParaRPr lang="en-US">
              <a:ln>
                <a:solidFill>
                  <a:srgbClr val="000000"/>
                </a:solidFill>
              </a:ln>
              <a:solidFill>
                <a:srgbClr val="000000"/>
              </a:solidFill>
            </a:endParaRPr>
          </a:p>
        </p:txBody>
      </p:sp>
    </p:spTree>
    <p:extLst>
      <p:ext uri="{BB962C8B-B14F-4D97-AF65-F5344CB8AC3E}">
        <p14:creationId xmlns:p14="http://schemas.microsoft.com/office/powerpoint/2010/main" val="536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E8A6-7AF6-E5A4-4FCA-C3451368E354}"/>
              </a:ext>
            </a:extLst>
          </p:cNvPr>
          <p:cNvSpPr>
            <a:spLocks noGrp="1"/>
          </p:cNvSpPr>
          <p:nvPr>
            <p:ph type="title"/>
          </p:nvPr>
        </p:nvSpPr>
        <p:spPr/>
        <p:txBody>
          <a:bodyPr/>
          <a:lstStyle/>
          <a:p>
            <a:r>
              <a:rPr lang="en-US" dirty="0"/>
              <a:t>Sources of Authority: Canons of Scripture (Christian)</a:t>
            </a:r>
          </a:p>
        </p:txBody>
      </p:sp>
      <p:sp>
        <p:nvSpPr>
          <p:cNvPr id="3" name="Content Placeholder 2">
            <a:extLst>
              <a:ext uri="{FF2B5EF4-FFF2-40B4-BE49-F238E27FC236}">
                <a16:creationId xmlns:a16="http://schemas.microsoft.com/office/drawing/2014/main" id="{F3114F40-911A-16A9-2265-06A504DB5F20}"/>
              </a:ext>
            </a:extLst>
          </p:cNvPr>
          <p:cNvSpPr>
            <a:spLocks noGrp="1"/>
          </p:cNvSpPr>
          <p:nvPr>
            <p:ph idx="1"/>
          </p:nvPr>
        </p:nvSpPr>
        <p:spPr/>
        <p:txBody>
          <a:bodyPr>
            <a:normAutofit lnSpcReduction="10000"/>
          </a:bodyPr>
          <a:lstStyle/>
          <a:p>
            <a:r>
              <a:rPr lang="en-US" dirty="0"/>
              <a:t>Christian scriptures begin to circulate from about 45CE with the writing of Paul’s Epistle to the Galatians. </a:t>
            </a:r>
          </a:p>
          <a:p>
            <a:r>
              <a:rPr lang="en-US" dirty="0"/>
              <a:t>Other oral and written traditions circulate (Q, “quelle”, material) and are consolidated in the forms of the gospel narratives. </a:t>
            </a:r>
          </a:p>
          <a:p>
            <a:r>
              <a:rPr lang="en-US" dirty="0"/>
              <a:t>In the second century this material begins to be firmed up </a:t>
            </a:r>
            <a:r>
              <a:rPr lang="en-US" i="1" dirty="0"/>
              <a:t>in its use by authorities in the communities. </a:t>
            </a:r>
          </a:p>
          <a:p>
            <a:r>
              <a:rPr lang="en-US" dirty="0"/>
              <a:t>Tradition: </a:t>
            </a:r>
            <a:r>
              <a:rPr lang="en-US" i="1" dirty="0" err="1"/>
              <a:t>tradere</a:t>
            </a:r>
            <a:r>
              <a:rPr lang="en-US" i="1" dirty="0"/>
              <a:t>,</a:t>
            </a:r>
            <a:r>
              <a:rPr lang="en-US" dirty="0"/>
              <a:t> to hand over. Citation produces authority, produces tradition, produces debate. </a:t>
            </a:r>
          </a:p>
        </p:txBody>
      </p:sp>
    </p:spTree>
    <p:extLst>
      <p:ext uri="{BB962C8B-B14F-4D97-AF65-F5344CB8AC3E}">
        <p14:creationId xmlns:p14="http://schemas.microsoft.com/office/powerpoint/2010/main" val="571708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E943B-2B99-B8FC-4D00-C2FAFB30D2F9}"/>
              </a:ext>
            </a:extLst>
          </p:cNvPr>
          <p:cNvSpPr>
            <a:spLocks noGrp="1"/>
          </p:cNvSpPr>
          <p:nvPr>
            <p:ph type="title"/>
          </p:nvPr>
        </p:nvSpPr>
        <p:spPr/>
        <p:txBody>
          <a:bodyPr/>
          <a:lstStyle/>
          <a:p>
            <a:r>
              <a:rPr lang="en-US" dirty="0"/>
              <a:t>Development of Traditions: Pre-Medieval</a:t>
            </a:r>
          </a:p>
        </p:txBody>
      </p:sp>
      <p:sp>
        <p:nvSpPr>
          <p:cNvPr id="3" name="Content Placeholder 2">
            <a:extLst>
              <a:ext uri="{FF2B5EF4-FFF2-40B4-BE49-F238E27FC236}">
                <a16:creationId xmlns:a16="http://schemas.microsoft.com/office/drawing/2014/main" id="{5616927F-FC9D-DCD4-4D9F-A2749CFB0BEB}"/>
              </a:ext>
            </a:extLst>
          </p:cNvPr>
          <p:cNvSpPr>
            <a:spLocks noGrp="1"/>
          </p:cNvSpPr>
          <p:nvPr>
            <p:ph idx="1"/>
          </p:nvPr>
        </p:nvSpPr>
        <p:spPr/>
        <p:txBody>
          <a:bodyPr>
            <a:normAutofit fontScale="85000" lnSpcReduction="10000"/>
          </a:bodyPr>
          <a:lstStyle/>
          <a:p>
            <a:pPr marL="457200" indent="-457200">
              <a:buFontTx/>
              <a:buChar char="-"/>
            </a:pPr>
            <a:r>
              <a:rPr lang="en-US" dirty="0"/>
              <a:t>Through Rabbinic tradition the </a:t>
            </a:r>
            <a:r>
              <a:rPr lang="en-US" i="1" dirty="0" err="1"/>
              <a:t>Pirkei</a:t>
            </a:r>
            <a:r>
              <a:rPr lang="en-US" i="1" dirty="0"/>
              <a:t> Avot  </a:t>
            </a:r>
            <a:r>
              <a:rPr lang="en-US" dirty="0"/>
              <a:t>[Ethics of the Fathers] is produced. A text which details principals of ethical life derived from debate over the interpretation of Torah (law), and its transmission.</a:t>
            </a:r>
          </a:p>
          <a:p>
            <a:pPr marL="457200" indent="-457200">
              <a:buFontTx/>
              <a:buChar char="-"/>
            </a:pPr>
            <a:r>
              <a:rPr lang="en-US" dirty="0"/>
              <a:t>Jewish tradition speaks of </a:t>
            </a:r>
            <a:r>
              <a:rPr lang="en-US" i="1" dirty="0"/>
              <a:t>Halakah </a:t>
            </a:r>
            <a:r>
              <a:rPr lang="en-US" dirty="0"/>
              <a:t>(debate over law), and </a:t>
            </a:r>
            <a:r>
              <a:rPr lang="en-US" i="1" dirty="0"/>
              <a:t>Aggadah </a:t>
            </a:r>
            <a:r>
              <a:rPr lang="en-US" dirty="0"/>
              <a:t>(non legal exegesis, sometimes homiletic). </a:t>
            </a:r>
          </a:p>
          <a:p>
            <a:pPr marL="457200" indent="-457200">
              <a:buFontTx/>
              <a:buChar char="-"/>
            </a:pPr>
            <a:r>
              <a:rPr lang="en-US" dirty="0"/>
              <a:t>Christian traditions engage in similar forms of reflection on the moral precepts of Jesus and the apostles, often refracting Hebrew traditions through those. See, for instance, Gregory of Nyssa’s </a:t>
            </a:r>
            <a:r>
              <a:rPr lang="en-US" i="1" dirty="0"/>
              <a:t>The Life of Moses. </a:t>
            </a:r>
            <a:r>
              <a:rPr lang="en-US" dirty="0"/>
              <a:t>These often take the form of sermons, or moral tracts following in the manner of ancient Roman and/or Greek authorities. So we see a synthesis of </a:t>
            </a:r>
            <a:r>
              <a:rPr lang="en-US" dirty="0" err="1"/>
              <a:t>hebrew</a:t>
            </a:r>
            <a:r>
              <a:rPr lang="en-US" dirty="0"/>
              <a:t> and ancient philosophical traditions in Christianity. </a:t>
            </a:r>
          </a:p>
          <a:p>
            <a:endParaRPr lang="en-US" dirty="0"/>
          </a:p>
        </p:txBody>
      </p:sp>
    </p:spTree>
    <p:extLst>
      <p:ext uri="{BB962C8B-B14F-4D97-AF65-F5344CB8AC3E}">
        <p14:creationId xmlns:p14="http://schemas.microsoft.com/office/powerpoint/2010/main" val="3419560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B74E81-276A-4BF8-9D74-BF6C44B2E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5FFC7A-45E9-F588-9A21-61CE5726739A}"/>
              </a:ext>
            </a:extLst>
          </p:cNvPr>
          <p:cNvPicPr>
            <a:picLocks noChangeAspect="1"/>
          </p:cNvPicPr>
          <p:nvPr/>
        </p:nvPicPr>
        <p:blipFill rotWithShape="1">
          <a:blip r:embed="rId2"/>
          <a:srcRect b="10714"/>
          <a:stretch/>
        </p:blipFill>
        <p:spPr>
          <a:xfrm>
            <a:off x="20" y="10"/>
            <a:ext cx="12191981" cy="6857990"/>
          </a:xfrm>
          <a:prstGeom prst="rect">
            <a:avLst/>
          </a:prstGeom>
        </p:spPr>
      </p:pic>
      <p:sp>
        <p:nvSpPr>
          <p:cNvPr id="11" name="Freeform: Shape 10">
            <a:extLst>
              <a:ext uri="{FF2B5EF4-FFF2-40B4-BE49-F238E27FC236}">
                <a16:creationId xmlns:a16="http://schemas.microsoft.com/office/drawing/2014/main" id="{19C537B0-73BE-41E7-8BD7-CC603DD2B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1470" y="1689814"/>
            <a:ext cx="6140530" cy="4647338"/>
          </a:xfrm>
          <a:custGeom>
            <a:avLst/>
            <a:gdLst>
              <a:gd name="connsiteX0" fmla="*/ 3354001 w 6140530"/>
              <a:gd name="connsiteY0" fmla="*/ 1219 h 4626714"/>
              <a:gd name="connsiteX1" fmla="*/ 4854691 w 6140530"/>
              <a:gd name="connsiteY1" fmla="*/ 125683 h 4626714"/>
              <a:gd name="connsiteX2" fmla="*/ 6093602 w 6140530"/>
              <a:gd name="connsiteY2" fmla="*/ 1013600 h 4626714"/>
              <a:gd name="connsiteX3" fmla="*/ 6140530 w 6140530"/>
              <a:gd name="connsiteY3" fmla="*/ 1110875 h 4626714"/>
              <a:gd name="connsiteX4" fmla="*/ 6140530 w 6140530"/>
              <a:gd name="connsiteY4" fmla="*/ 3914197 h 4626714"/>
              <a:gd name="connsiteX5" fmla="*/ 6123285 w 6140530"/>
              <a:gd name="connsiteY5" fmla="*/ 3940855 h 4626714"/>
              <a:gd name="connsiteX6" fmla="*/ 6022119 w 6140530"/>
              <a:gd name="connsiteY6" fmla="*/ 4052713 h 4626714"/>
              <a:gd name="connsiteX7" fmla="*/ 2791676 w 6140530"/>
              <a:gd name="connsiteY7" fmla="*/ 4623624 h 4626714"/>
              <a:gd name="connsiteX8" fmla="*/ 0 w 6140530"/>
              <a:gd name="connsiteY8" fmla="*/ 4180103 h 4626714"/>
              <a:gd name="connsiteX9" fmla="*/ 486444 w 6140530"/>
              <a:gd name="connsiteY9" fmla="*/ 3598665 h 4626714"/>
              <a:gd name="connsiteX10" fmla="*/ 701119 w 6140530"/>
              <a:gd name="connsiteY10" fmla="*/ 1679227 h 4626714"/>
              <a:gd name="connsiteX11" fmla="*/ 3354001 w 6140530"/>
              <a:gd name="connsiteY11" fmla="*/ 1219 h 4626714"/>
              <a:gd name="connsiteX0" fmla="*/ 3354001 w 6140530"/>
              <a:gd name="connsiteY0" fmla="*/ 1219 h 4647338"/>
              <a:gd name="connsiteX1" fmla="*/ 4854691 w 6140530"/>
              <a:gd name="connsiteY1" fmla="*/ 125683 h 4647338"/>
              <a:gd name="connsiteX2" fmla="*/ 6093602 w 6140530"/>
              <a:gd name="connsiteY2" fmla="*/ 1013600 h 4647338"/>
              <a:gd name="connsiteX3" fmla="*/ 6140530 w 6140530"/>
              <a:gd name="connsiteY3" fmla="*/ 1110875 h 4647338"/>
              <a:gd name="connsiteX4" fmla="*/ 6140530 w 6140530"/>
              <a:gd name="connsiteY4" fmla="*/ 3914197 h 4647338"/>
              <a:gd name="connsiteX5" fmla="*/ 6123285 w 6140530"/>
              <a:gd name="connsiteY5" fmla="*/ 3940855 h 4647338"/>
              <a:gd name="connsiteX6" fmla="*/ 6022119 w 6140530"/>
              <a:gd name="connsiteY6" fmla="*/ 4052713 h 4647338"/>
              <a:gd name="connsiteX7" fmla="*/ 2791676 w 6140530"/>
              <a:gd name="connsiteY7" fmla="*/ 4623624 h 4647338"/>
              <a:gd name="connsiteX8" fmla="*/ 0 w 6140530"/>
              <a:gd name="connsiteY8" fmla="*/ 4180103 h 4647338"/>
              <a:gd name="connsiteX9" fmla="*/ 486444 w 6140530"/>
              <a:gd name="connsiteY9" fmla="*/ 3598665 h 4647338"/>
              <a:gd name="connsiteX10" fmla="*/ 701119 w 6140530"/>
              <a:gd name="connsiteY10" fmla="*/ 1679227 h 4647338"/>
              <a:gd name="connsiteX11" fmla="*/ 3354001 w 6140530"/>
              <a:gd name="connsiteY11" fmla="*/ 1219 h 4647338"/>
              <a:gd name="connsiteX0" fmla="*/ 3354001 w 6140530"/>
              <a:gd name="connsiteY0" fmla="*/ 1219 h 4647338"/>
              <a:gd name="connsiteX1" fmla="*/ 4854691 w 6140530"/>
              <a:gd name="connsiteY1" fmla="*/ 125683 h 4647338"/>
              <a:gd name="connsiteX2" fmla="*/ 6093602 w 6140530"/>
              <a:gd name="connsiteY2" fmla="*/ 1013600 h 4647338"/>
              <a:gd name="connsiteX3" fmla="*/ 6140530 w 6140530"/>
              <a:gd name="connsiteY3" fmla="*/ 1110875 h 4647338"/>
              <a:gd name="connsiteX4" fmla="*/ 6140530 w 6140530"/>
              <a:gd name="connsiteY4" fmla="*/ 3914197 h 4647338"/>
              <a:gd name="connsiteX5" fmla="*/ 6123285 w 6140530"/>
              <a:gd name="connsiteY5" fmla="*/ 3940855 h 4647338"/>
              <a:gd name="connsiteX6" fmla="*/ 6022119 w 6140530"/>
              <a:gd name="connsiteY6" fmla="*/ 4052713 h 4647338"/>
              <a:gd name="connsiteX7" fmla="*/ 2791676 w 6140530"/>
              <a:gd name="connsiteY7" fmla="*/ 4623624 h 4647338"/>
              <a:gd name="connsiteX8" fmla="*/ 0 w 6140530"/>
              <a:gd name="connsiteY8" fmla="*/ 4180103 h 4647338"/>
              <a:gd name="connsiteX9" fmla="*/ 486444 w 6140530"/>
              <a:gd name="connsiteY9" fmla="*/ 3598665 h 4647338"/>
              <a:gd name="connsiteX10" fmla="*/ 701119 w 6140530"/>
              <a:gd name="connsiteY10" fmla="*/ 1679227 h 4647338"/>
              <a:gd name="connsiteX11" fmla="*/ 3354001 w 6140530"/>
              <a:gd name="connsiteY11" fmla="*/ 1219 h 464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0530" h="4647338">
                <a:moveTo>
                  <a:pt x="3354001" y="1219"/>
                </a:moveTo>
                <a:cubicBezTo>
                  <a:pt x="4004435" y="-11736"/>
                  <a:pt x="4587960" y="81931"/>
                  <a:pt x="4854691" y="125683"/>
                </a:cubicBezTo>
                <a:cubicBezTo>
                  <a:pt x="5569674" y="248878"/>
                  <a:pt x="5884365" y="614355"/>
                  <a:pt x="6093602" y="1013600"/>
                </a:cubicBezTo>
                <a:lnTo>
                  <a:pt x="6140530" y="1110875"/>
                </a:lnTo>
                <a:lnTo>
                  <a:pt x="6140530" y="3914197"/>
                </a:lnTo>
                <a:lnTo>
                  <a:pt x="6123285" y="3940855"/>
                </a:lnTo>
                <a:cubicBezTo>
                  <a:pt x="6092119" y="3981849"/>
                  <a:pt x="6058441" y="4019304"/>
                  <a:pt x="6022119" y="4052713"/>
                </a:cubicBezTo>
                <a:cubicBezTo>
                  <a:pt x="5440967" y="4587251"/>
                  <a:pt x="4022382" y="4706012"/>
                  <a:pt x="2791676" y="4623624"/>
                </a:cubicBezTo>
                <a:cubicBezTo>
                  <a:pt x="1788243" y="4556450"/>
                  <a:pt x="990667" y="4345015"/>
                  <a:pt x="0" y="4180103"/>
                </a:cubicBezTo>
                <a:cubicBezTo>
                  <a:pt x="0" y="4180103"/>
                  <a:pt x="445100" y="4042167"/>
                  <a:pt x="486444" y="3598665"/>
                </a:cubicBezTo>
                <a:cubicBezTo>
                  <a:pt x="526106" y="3207312"/>
                  <a:pt x="513958" y="2340421"/>
                  <a:pt x="701119" y="1679227"/>
                </a:cubicBezTo>
                <a:cubicBezTo>
                  <a:pt x="1000026" y="340576"/>
                  <a:pt x="2269944" y="22811"/>
                  <a:pt x="3354001" y="12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757CFF1-20F6-4EF6-83FA-264F652F4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47219">
            <a:off x="6227678" y="1604682"/>
            <a:ext cx="6095974" cy="4725794"/>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47652"/>
              <a:gd name="connsiteY0" fmla="*/ 731902 h 764135"/>
              <a:gd name="connsiteX1" fmla="*/ 373741 w 847652"/>
              <a:gd name="connsiteY1" fmla="*/ 757848 h 764135"/>
              <a:gd name="connsiteX2" fmla="*/ 812900 w 847652"/>
              <a:gd name="connsiteY2" fmla="*/ 492088 h 764135"/>
              <a:gd name="connsiteX3" fmla="*/ 794101 w 847652"/>
              <a:gd name="connsiteY3" fmla="*/ 187195 h 764135"/>
              <a:gd name="connsiteX4" fmla="*/ 588282 w 847652"/>
              <a:gd name="connsiteY4" fmla="*/ 3537 h 764135"/>
              <a:gd name="connsiteX5" fmla="*/ 59263 w 847652"/>
              <a:gd name="connsiteY5" fmla="*/ 319863 h 764135"/>
              <a:gd name="connsiteX6" fmla="*/ 56596 w 847652"/>
              <a:gd name="connsiteY6" fmla="*/ 630854 h 764135"/>
              <a:gd name="connsiteX7" fmla="*/ 0 w 847652"/>
              <a:gd name="connsiteY7" fmla="*/ 731902 h 764135"/>
              <a:gd name="connsiteX0" fmla="*/ 0 w 843619"/>
              <a:gd name="connsiteY0" fmla="*/ 731902 h 766005"/>
              <a:gd name="connsiteX1" fmla="*/ 373741 w 843619"/>
              <a:gd name="connsiteY1" fmla="*/ 757848 h 766005"/>
              <a:gd name="connsiteX2" fmla="*/ 807052 w 843619"/>
              <a:gd name="connsiteY2" fmla="*/ 579654 h 766005"/>
              <a:gd name="connsiteX3" fmla="*/ 794101 w 843619"/>
              <a:gd name="connsiteY3" fmla="*/ 187195 h 766005"/>
              <a:gd name="connsiteX4" fmla="*/ 588282 w 843619"/>
              <a:gd name="connsiteY4" fmla="*/ 3537 h 766005"/>
              <a:gd name="connsiteX5" fmla="*/ 59263 w 843619"/>
              <a:gd name="connsiteY5" fmla="*/ 319863 h 766005"/>
              <a:gd name="connsiteX6" fmla="*/ 56596 w 843619"/>
              <a:gd name="connsiteY6" fmla="*/ 630854 h 766005"/>
              <a:gd name="connsiteX7" fmla="*/ 0 w 843619"/>
              <a:gd name="connsiteY7" fmla="*/ 731902 h 766005"/>
              <a:gd name="connsiteX0" fmla="*/ 0 w 838949"/>
              <a:gd name="connsiteY0" fmla="*/ 731902 h 764478"/>
              <a:gd name="connsiteX1" fmla="*/ 373741 w 838949"/>
              <a:gd name="connsiteY1" fmla="*/ 757848 h 764478"/>
              <a:gd name="connsiteX2" fmla="*/ 799956 w 838949"/>
              <a:gd name="connsiteY2" fmla="*/ 602289 h 764478"/>
              <a:gd name="connsiteX3" fmla="*/ 794101 w 838949"/>
              <a:gd name="connsiteY3" fmla="*/ 187195 h 764478"/>
              <a:gd name="connsiteX4" fmla="*/ 588282 w 838949"/>
              <a:gd name="connsiteY4" fmla="*/ 3537 h 764478"/>
              <a:gd name="connsiteX5" fmla="*/ 59263 w 838949"/>
              <a:gd name="connsiteY5" fmla="*/ 319863 h 764478"/>
              <a:gd name="connsiteX6" fmla="*/ 56596 w 838949"/>
              <a:gd name="connsiteY6" fmla="*/ 630854 h 764478"/>
              <a:gd name="connsiteX7" fmla="*/ 0 w 838949"/>
              <a:gd name="connsiteY7" fmla="*/ 731902 h 764478"/>
              <a:gd name="connsiteX0" fmla="*/ 0 w 844858"/>
              <a:gd name="connsiteY0" fmla="*/ 731902 h 764478"/>
              <a:gd name="connsiteX1" fmla="*/ 373741 w 844858"/>
              <a:gd name="connsiteY1" fmla="*/ 757848 h 764478"/>
              <a:gd name="connsiteX2" fmla="*/ 799956 w 844858"/>
              <a:gd name="connsiteY2" fmla="*/ 602289 h 764478"/>
              <a:gd name="connsiteX3" fmla="*/ 794101 w 844858"/>
              <a:gd name="connsiteY3" fmla="*/ 187195 h 764478"/>
              <a:gd name="connsiteX4" fmla="*/ 588282 w 844858"/>
              <a:gd name="connsiteY4" fmla="*/ 3537 h 764478"/>
              <a:gd name="connsiteX5" fmla="*/ 59263 w 844858"/>
              <a:gd name="connsiteY5" fmla="*/ 319863 h 764478"/>
              <a:gd name="connsiteX6" fmla="*/ 56596 w 844858"/>
              <a:gd name="connsiteY6" fmla="*/ 630854 h 764478"/>
              <a:gd name="connsiteX7" fmla="*/ 0 w 844858"/>
              <a:gd name="connsiteY7" fmla="*/ 731902 h 764478"/>
              <a:gd name="connsiteX0" fmla="*/ 0 w 841989"/>
              <a:gd name="connsiteY0" fmla="*/ 731902 h 763721"/>
              <a:gd name="connsiteX1" fmla="*/ 373741 w 841989"/>
              <a:gd name="connsiteY1" fmla="*/ 757848 h 763721"/>
              <a:gd name="connsiteX2" fmla="*/ 795517 w 841989"/>
              <a:gd name="connsiteY2" fmla="*/ 613716 h 763721"/>
              <a:gd name="connsiteX3" fmla="*/ 794101 w 841989"/>
              <a:gd name="connsiteY3" fmla="*/ 187195 h 763721"/>
              <a:gd name="connsiteX4" fmla="*/ 588282 w 841989"/>
              <a:gd name="connsiteY4" fmla="*/ 3537 h 763721"/>
              <a:gd name="connsiteX5" fmla="*/ 59263 w 841989"/>
              <a:gd name="connsiteY5" fmla="*/ 319863 h 763721"/>
              <a:gd name="connsiteX6" fmla="*/ 56596 w 841989"/>
              <a:gd name="connsiteY6" fmla="*/ 630854 h 763721"/>
              <a:gd name="connsiteX7" fmla="*/ 0 w 841989"/>
              <a:gd name="connsiteY7" fmla="*/ 731902 h 763721"/>
              <a:gd name="connsiteX0" fmla="*/ 0 w 836040"/>
              <a:gd name="connsiteY0" fmla="*/ 731902 h 763528"/>
              <a:gd name="connsiteX1" fmla="*/ 375521 w 836040"/>
              <a:gd name="connsiteY1" fmla="*/ 757630 h 763528"/>
              <a:gd name="connsiteX2" fmla="*/ 795517 w 836040"/>
              <a:gd name="connsiteY2" fmla="*/ 613716 h 763528"/>
              <a:gd name="connsiteX3" fmla="*/ 794101 w 836040"/>
              <a:gd name="connsiteY3" fmla="*/ 187195 h 763528"/>
              <a:gd name="connsiteX4" fmla="*/ 588282 w 836040"/>
              <a:gd name="connsiteY4" fmla="*/ 3537 h 763528"/>
              <a:gd name="connsiteX5" fmla="*/ 59263 w 836040"/>
              <a:gd name="connsiteY5" fmla="*/ 319863 h 763528"/>
              <a:gd name="connsiteX6" fmla="*/ 56596 w 836040"/>
              <a:gd name="connsiteY6" fmla="*/ 630854 h 763528"/>
              <a:gd name="connsiteX7" fmla="*/ 0 w 836040"/>
              <a:gd name="connsiteY7" fmla="*/ 731902 h 763528"/>
              <a:gd name="connsiteX0" fmla="*/ 0 w 836040"/>
              <a:gd name="connsiteY0" fmla="*/ 731902 h 761256"/>
              <a:gd name="connsiteX1" fmla="*/ 375521 w 836040"/>
              <a:gd name="connsiteY1" fmla="*/ 757630 h 761256"/>
              <a:gd name="connsiteX2" fmla="*/ 795517 w 836040"/>
              <a:gd name="connsiteY2" fmla="*/ 613716 h 761256"/>
              <a:gd name="connsiteX3" fmla="*/ 794101 w 836040"/>
              <a:gd name="connsiteY3" fmla="*/ 187195 h 761256"/>
              <a:gd name="connsiteX4" fmla="*/ 588282 w 836040"/>
              <a:gd name="connsiteY4" fmla="*/ 3537 h 761256"/>
              <a:gd name="connsiteX5" fmla="*/ 59263 w 836040"/>
              <a:gd name="connsiteY5" fmla="*/ 319863 h 761256"/>
              <a:gd name="connsiteX6" fmla="*/ 56596 w 836040"/>
              <a:gd name="connsiteY6" fmla="*/ 630854 h 761256"/>
              <a:gd name="connsiteX7" fmla="*/ 0 w 836040"/>
              <a:gd name="connsiteY7" fmla="*/ 731902 h 761256"/>
              <a:gd name="connsiteX0" fmla="*/ 794101 w 837028"/>
              <a:gd name="connsiteY0" fmla="*/ 187195 h 761256"/>
              <a:gd name="connsiteX1" fmla="*/ 588282 w 837028"/>
              <a:gd name="connsiteY1" fmla="*/ 3537 h 761256"/>
              <a:gd name="connsiteX2" fmla="*/ 59263 w 837028"/>
              <a:gd name="connsiteY2" fmla="*/ 319863 h 761256"/>
              <a:gd name="connsiteX3" fmla="*/ 56596 w 837028"/>
              <a:gd name="connsiteY3" fmla="*/ 630854 h 761256"/>
              <a:gd name="connsiteX4" fmla="*/ 0 w 837028"/>
              <a:gd name="connsiteY4" fmla="*/ 731902 h 761256"/>
              <a:gd name="connsiteX5" fmla="*/ 375521 w 837028"/>
              <a:gd name="connsiteY5" fmla="*/ 757630 h 761256"/>
              <a:gd name="connsiteX6" fmla="*/ 795517 w 837028"/>
              <a:gd name="connsiteY6" fmla="*/ 613716 h 761256"/>
              <a:gd name="connsiteX7" fmla="*/ 806268 w 837028"/>
              <a:gd name="connsiteY7" fmla="*/ 201919 h 761256"/>
              <a:gd name="connsiteX0" fmla="*/ 794101 w 795517"/>
              <a:gd name="connsiteY0" fmla="*/ 187195 h 761256"/>
              <a:gd name="connsiteX1" fmla="*/ 588282 w 795517"/>
              <a:gd name="connsiteY1" fmla="*/ 3537 h 761256"/>
              <a:gd name="connsiteX2" fmla="*/ 59263 w 795517"/>
              <a:gd name="connsiteY2" fmla="*/ 319863 h 761256"/>
              <a:gd name="connsiteX3" fmla="*/ 56596 w 795517"/>
              <a:gd name="connsiteY3" fmla="*/ 630854 h 761256"/>
              <a:gd name="connsiteX4" fmla="*/ 0 w 795517"/>
              <a:gd name="connsiteY4" fmla="*/ 731902 h 761256"/>
              <a:gd name="connsiteX5" fmla="*/ 375521 w 795517"/>
              <a:gd name="connsiteY5" fmla="*/ 757630 h 761256"/>
              <a:gd name="connsiteX6" fmla="*/ 795517 w 795517"/>
              <a:gd name="connsiteY6" fmla="*/ 613716 h 761256"/>
              <a:gd name="connsiteX0" fmla="*/ 794101 w 811137"/>
              <a:gd name="connsiteY0" fmla="*/ 187195 h 764776"/>
              <a:gd name="connsiteX1" fmla="*/ 588282 w 811137"/>
              <a:gd name="connsiteY1" fmla="*/ 3537 h 764776"/>
              <a:gd name="connsiteX2" fmla="*/ 59263 w 811137"/>
              <a:gd name="connsiteY2" fmla="*/ 319863 h 764776"/>
              <a:gd name="connsiteX3" fmla="*/ 56596 w 811137"/>
              <a:gd name="connsiteY3" fmla="*/ 630854 h 764776"/>
              <a:gd name="connsiteX4" fmla="*/ 0 w 811137"/>
              <a:gd name="connsiteY4" fmla="*/ 731902 h 764776"/>
              <a:gd name="connsiteX5" fmla="*/ 375521 w 811137"/>
              <a:gd name="connsiteY5" fmla="*/ 757630 h 764776"/>
              <a:gd name="connsiteX6" fmla="*/ 811137 w 811137"/>
              <a:gd name="connsiteY6" fmla="*/ 595001 h 764776"/>
              <a:gd name="connsiteX0" fmla="*/ 794101 w 811137"/>
              <a:gd name="connsiteY0" fmla="*/ 187195 h 764776"/>
              <a:gd name="connsiteX1" fmla="*/ 588282 w 811137"/>
              <a:gd name="connsiteY1" fmla="*/ 3537 h 764776"/>
              <a:gd name="connsiteX2" fmla="*/ 59263 w 811137"/>
              <a:gd name="connsiteY2" fmla="*/ 319863 h 764776"/>
              <a:gd name="connsiteX3" fmla="*/ 56596 w 811137"/>
              <a:gd name="connsiteY3" fmla="*/ 630854 h 764776"/>
              <a:gd name="connsiteX4" fmla="*/ 0 w 811137"/>
              <a:gd name="connsiteY4" fmla="*/ 731902 h 764776"/>
              <a:gd name="connsiteX5" fmla="*/ 375521 w 811137"/>
              <a:gd name="connsiteY5" fmla="*/ 757630 h 764776"/>
              <a:gd name="connsiteX6" fmla="*/ 811137 w 811137"/>
              <a:gd name="connsiteY6" fmla="*/ 595001 h 764776"/>
              <a:gd name="connsiteX0" fmla="*/ 794101 w 811137"/>
              <a:gd name="connsiteY0" fmla="*/ 187195 h 760393"/>
              <a:gd name="connsiteX1" fmla="*/ 588282 w 811137"/>
              <a:gd name="connsiteY1" fmla="*/ 3537 h 760393"/>
              <a:gd name="connsiteX2" fmla="*/ 59263 w 811137"/>
              <a:gd name="connsiteY2" fmla="*/ 319863 h 760393"/>
              <a:gd name="connsiteX3" fmla="*/ 56596 w 811137"/>
              <a:gd name="connsiteY3" fmla="*/ 630854 h 760393"/>
              <a:gd name="connsiteX4" fmla="*/ 0 w 811137"/>
              <a:gd name="connsiteY4" fmla="*/ 731902 h 760393"/>
              <a:gd name="connsiteX5" fmla="*/ 375521 w 811137"/>
              <a:gd name="connsiteY5" fmla="*/ 757630 h 760393"/>
              <a:gd name="connsiteX6" fmla="*/ 811137 w 811137"/>
              <a:gd name="connsiteY6" fmla="*/ 595001 h 760393"/>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75015 w 811137"/>
              <a:gd name="connsiteY0" fmla="*/ 150490 h 761199"/>
              <a:gd name="connsiteX1" fmla="*/ 588282 w 811137"/>
              <a:gd name="connsiteY1" fmla="*/ 5290 h 761199"/>
              <a:gd name="connsiteX2" fmla="*/ 59263 w 811137"/>
              <a:gd name="connsiteY2" fmla="*/ 321616 h 761199"/>
              <a:gd name="connsiteX3" fmla="*/ 56596 w 811137"/>
              <a:gd name="connsiteY3" fmla="*/ 632607 h 761199"/>
              <a:gd name="connsiteX4" fmla="*/ 0 w 811137"/>
              <a:gd name="connsiteY4" fmla="*/ 733655 h 761199"/>
              <a:gd name="connsiteX5" fmla="*/ 375521 w 811137"/>
              <a:gd name="connsiteY5" fmla="*/ 759383 h 761199"/>
              <a:gd name="connsiteX6" fmla="*/ 811137 w 811137"/>
              <a:gd name="connsiteY6" fmla="*/ 596754 h 761199"/>
              <a:gd name="connsiteX0" fmla="*/ 775015 w 811137"/>
              <a:gd name="connsiteY0" fmla="*/ 148838 h 759547"/>
              <a:gd name="connsiteX1" fmla="*/ 588282 w 811137"/>
              <a:gd name="connsiteY1" fmla="*/ 3638 h 759547"/>
              <a:gd name="connsiteX2" fmla="*/ 59263 w 811137"/>
              <a:gd name="connsiteY2" fmla="*/ 319964 h 759547"/>
              <a:gd name="connsiteX3" fmla="*/ 56596 w 811137"/>
              <a:gd name="connsiteY3" fmla="*/ 630955 h 759547"/>
              <a:gd name="connsiteX4" fmla="*/ 0 w 811137"/>
              <a:gd name="connsiteY4" fmla="*/ 732003 h 759547"/>
              <a:gd name="connsiteX5" fmla="*/ 375521 w 811137"/>
              <a:gd name="connsiteY5" fmla="*/ 757731 h 759547"/>
              <a:gd name="connsiteX6" fmla="*/ 811137 w 811137"/>
              <a:gd name="connsiteY6" fmla="*/ 595102 h 759547"/>
              <a:gd name="connsiteX0" fmla="*/ 775015 w 811137"/>
              <a:gd name="connsiteY0" fmla="*/ 149039 h 759748"/>
              <a:gd name="connsiteX1" fmla="*/ 588282 w 811137"/>
              <a:gd name="connsiteY1" fmla="*/ 3839 h 759748"/>
              <a:gd name="connsiteX2" fmla="*/ 59263 w 811137"/>
              <a:gd name="connsiteY2" fmla="*/ 320165 h 759748"/>
              <a:gd name="connsiteX3" fmla="*/ 56596 w 811137"/>
              <a:gd name="connsiteY3" fmla="*/ 631156 h 759748"/>
              <a:gd name="connsiteX4" fmla="*/ 0 w 811137"/>
              <a:gd name="connsiteY4" fmla="*/ 732204 h 759748"/>
              <a:gd name="connsiteX5" fmla="*/ 375521 w 811137"/>
              <a:gd name="connsiteY5" fmla="*/ 757932 h 759748"/>
              <a:gd name="connsiteX6" fmla="*/ 811137 w 811137"/>
              <a:gd name="connsiteY6" fmla="*/ 595303 h 759748"/>
              <a:gd name="connsiteX0" fmla="*/ 775015 w 811137"/>
              <a:gd name="connsiteY0" fmla="*/ 148071 h 758780"/>
              <a:gd name="connsiteX1" fmla="*/ 588282 w 811137"/>
              <a:gd name="connsiteY1" fmla="*/ 2871 h 758780"/>
              <a:gd name="connsiteX2" fmla="*/ 59263 w 811137"/>
              <a:gd name="connsiteY2" fmla="*/ 319197 h 758780"/>
              <a:gd name="connsiteX3" fmla="*/ 56596 w 811137"/>
              <a:gd name="connsiteY3" fmla="*/ 630188 h 758780"/>
              <a:gd name="connsiteX4" fmla="*/ 0 w 811137"/>
              <a:gd name="connsiteY4" fmla="*/ 731236 h 758780"/>
              <a:gd name="connsiteX5" fmla="*/ 375521 w 811137"/>
              <a:gd name="connsiteY5" fmla="*/ 756964 h 758780"/>
              <a:gd name="connsiteX6" fmla="*/ 811137 w 811137"/>
              <a:gd name="connsiteY6" fmla="*/ 594335 h 758780"/>
              <a:gd name="connsiteX0" fmla="*/ 775015 w 811137"/>
              <a:gd name="connsiteY0" fmla="*/ 148702 h 759411"/>
              <a:gd name="connsiteX1" fmla="*/ 588282 w 811137"/>
              <a:gd name="connsiteY1" fmla="*/ 3502 h 759411"/>
              <a:gd name="connsiteX2" fmla="*/ 59263 w 811137"/>
              <a:gd name="connsiteY2" fmla="*/ 319828 h 759411"/>
              <a:gd name="connsiteX3" fmla="*/ 56596 w 811137"/>
              <a:gd name="connsiteY3" fmla="*/ 630819 h 759411"/>
              <a:gd name="connsiteX4" fmla="*/ 0 w 811137"/>
              <a:gd name="connsiteY4" fmla="*/ 731867 h 759411"/>
              <a:gd name="connsiteX5" fmla="*/ 375521 w 811137"/>
              <a:gd name="connsiteY5" fmla="*/ 757595 h 759411"/>
              <a:gd name="connsiteX6" fmla="*/ 811137 w 811137"/>
              <a:gd name="connsiteY6" fmla="*/ 594966 h 759411"/>
              <a:gd name="connsiteX0" fmla="*/ 775683 w 811137"/>
              <a:gd name="connsiteY0" fmla="*/ 146832 h 759671"/>
              <a:gd name="connsiteX1" fmla="*/ 588282 w 811137"/>
              <a:gd name="connsiteY1" fmla="*/ 3762 h 759671"/>
              <a:gd name="connsiteX2" fmla="*/ 59263 w 811137"/>
              <a:gd name="connsiteY2" fmla="*/ 320088 h 759671"/>
              <a:gd name="connsiteX3" fmla="*/ 56596 w 811137"/>
              <a:gd name="connsiteY3" fmla="*/ 631079 h 759671"/>
              <a:gd name="connsiteX4" fmla="*/ 0 w 811137"/>
              <a:gd name="connsiteY4" fmla="*/ 732127 h 759671"/>
              <a:gd name="connsiteX5" fmla="*/ 375521 w 811137"/>
              <a:gd name="connsiteY5" fmla="*/ 757855 h 759671"/>
              <a:gd name="connsiteX6" fmla="*/ 811137 w 811137"/>
              <a:gd name="connsiteY6" fmla="*/ 595226 h 759671"/>
              <a:gd name="connsiteX0" fmla="*/ 775683 w 811137"/>
              <a:gd name="connsiteY0" fmla="*/ 143132 h 755971"/>
              <a:gd name="connsiteX1" fmla="*/ 588282 w 811137"/>
              <a:gd name="connsiteY1" fmla="*/ 62 h 755971"/>
              <a:gd name="connsiteX2" fmla="*/ 59263 w 811137"/>
              <a:gd name="connsiteY2" fmla="*/ 316388 h 755971"/>
              <a:gd name="connsiteX3" fmla="*/ 56596 w 811137"/>
              <a:gd name="connsiteY3" fmla="*/ 627379 h 755971"/>
              <a:gd name="connsiteX4" fmla="*/ 0 w 811137"/>
              <a:gd name="connsiteY4" fmla="*/ 728427 h 755971"/>
              <a:gd name="connsiteX5" fmla="*/ 375521 w 811137"/>
              <a:gd name="connsiteY5" fmla="*/ 754155 h 755971"/>
              <a:gd name="connsiteX6" fmla="*/ 811137 w 811137"/>
              <a:gd name="connsiteY6" fmla="*/ 591526 h 755971"/>
              <a:gd name="connsiteX0" fmla="*/ 775683 w 811137"/>
              <a:gd name="connsiteY0" fmla="*/ 143690 h 756529"/>
              <a:gd name="connsiteX1" fmla="*/ 588282 w 811137"/>
              <a:gd name="connsiteY1" fmla="*/ 620 h 756529"/>
              <a:gd name="connsiteX2" fmla="*/ 59263 w 811137"/>
              <a:gd name="connsiteY2" fmla="*/ 316946 h 756529"/>
              <a:gd name="connsiteX3" fmla="*/ 56596 w 811137"/>
              <a:gd name="connsiteY3" fmla="*/ 627937 h 756529"/>
              <a:gd name="connsiteX4" fmla="*/ 0 w 811137"/>
              <a:gd name="connsiteY4" fmla="*/ 728985 h 756529"/>
              <a:gd name="connsiteX5" fmla="*/ 375521 w 811137"/>
              <a:gd name="connsiteY5" fmla="*/ 754713 h 756529"/>
              <a:gd name="connsiteX6" fmla="*/ 811137 w 811137"/>
              <a:gd name="connsiteY6" fmla="*/ 592084 h 756529"/>
              <a:gd name="connsiteX0" fmla="*/ 775683 w 811137"/>
              <a:gd name="connsiteY0" fmla="*/ 144363 h 757202"/>
              <a:gd name="connsiteX1" fmla="*/ 588282 w 811137"/>
              <a:gd name="connsiteY1" fmla="*/ 1293 h 757202"/>
              <a:gd name="connsiteX2" fmla="*/ 59263 w 811137"/>
              <a:gd name="connsiteY2" fmla="*/ 317619 h 757202"/>
              <a:gd name="connsiteX3" fmla="*/ 56596 w 811137"/>
              <a:gd name="connsiteY3" fmla="*/ 628610 h 757202"/>
              <a:gd name="connsiteX4" fmla="*/ 0 w 811137"/>
              <a:gd name="connsiteY4" fmla="*/ 729658 h 757202"/>
              <a:gd name="connsiteX5" fmla="*/ 375521 w 811137"/>
              <a:gd name="connsiteY5" fmla="*/ 755386 h 757202"/>
              <a:gd name="connsiteX6" fmla="*/ 811137 w 811137"/>
              <a:gd name="connsiteY6" fmla="*/ 592757 h 757202"/>
              <a:gd name="connsiteX0" fmla="*/ 775683 w 811137"/>
              <a:gd name="connsiteY0" fmla="*/ 145620 h 758459"/>
              <a:gd name="connsiteX1" fmla="*/ 588282 w 811137"/>
              <a:gd name="connsiteY1" fmla="*/ 2550 h 758459"/>
              <a:gd name="connsiteX2" fmla="*/ 59263 w 811137"/>
              <a:gd name="connsiteY2" fmla="*/ 318876 h 758459"/>
              <a:gd name="connsiteX3" fmla="*/ 56596 w 811137"/>
              <a:gd name="connsiteY3" fmla="*/ 629867 h 758459"/>
              <a:gd name="connsiteX4" fmla="*/ 0 w 811137"/>
              <a:gd name="connsiteY4" fmla="*/ 730915 h 758459"/>
              <a:gd name="connsiteX5" fmla="*/ 375521 w 811137"/>
              <a:gd name="connsiteY5" fmla="*/ 756643 h 758459"/>
              <a:gd name="connsiteX6" fmla="*/ 811137 w 811137"/>
              <a:gd name="connsiteY6" fmla="*/ 594014 h 758459"/>
              <a:gd name="connsiteX0" fmla="*/ 775683 w 811137"/>
              <a:gd name="connsiteY0" fmla="*/ 147658 h 760497"/>
              <a:gd name="connsiteX1" fmla="*/ 588282 w 811137"/>
              <a:gd name="connsiteY1" fmla="*/ 4588 h 760497"/>
              <a:gd name="connsiteX2" fmla="*/ 59263 w 811137"/>
              <a:gd name="connsiteY2" fmla="*/ 320914 h 760497"/>
              <a:gd name="connsiteX3" fmla="*/ 56596 w 811137"/>
              <a:gd name="connsiteY3" fmla="*/ 631905 h 760497"/>
              <a:gd name="connsiteX4" fmla="*/ 0 w 811137"/>
              <a:gd name="connsiteY4" fmla="*/ 732953 h 760497"/>
              <a:gd name="connsiteX5" fmla="*/ 375521 w 811137"/>
              <a:gd name="connsiteY5" fmla="*/ 758681 h 760497"/>
              <a:gd name="connsiteX6" fmla="*/ 811137 w 811137"/>
              <a:gd name="connsiteY6" fmla="*/ 596052 h 760497"/>
              <a:gd name="connsiteX0" fmla="*/ 775683 w 811137"/>
              <a:gd name="connsiteY0" fmla="*/ 148140 h 760979"/>
              <a:gd name="connsiteX1" fmla="*/ 588282 w 811137"/>
              <a:gd name="connsiteY1" fmla="*/ 5070 h 760979"/>
              <a:gd name="connsiteX2" fmla="*/ 59263 w 811137"/>
              <a:gd name="connsiteY2" fmla="*/ 321396 h 760979"/>
              <a:gd name="connsiteX3" fmla="*/ 56596 w 811137"/>
              <a:gd name="connsiteY3" fmla="*/ 632387 h 760979"/>
              <a:gd name="connsiteX4" fmla="*/ 0 w 811137"/>
              <a:gd name="connsiteY4" fmla="*/ 733435 h 760979"/>
              <a:gd name="connsiteX5" fmla="*/ 375521 w 811137"/>
              <a:gd name="connsiteY5" fmla="*/ 759163 h 760979"/>
              <a:gd name="connsiteX6" fmla="*/ 811137 w 811137"/>
              <a:gd name="connsiteY6" fmla="*/ 596534 h 76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137" h="760979">
                <a:moveTo>
                  <a:pt x="775683" y="148140"/>
                </a:moveTo>
                <a:cubicBezTo>
                  <a:pt x="762064" y="122193"/>
                  <a:pt x="722979" y="17335"/>
                  <a:pt x="588282" y="5070"/>
                </a:cubicBezTo>
                <a:cubicBezTo>
                  <a:pt x="465944" y="-6070"/>
                  <a:pt x="93839" y="-29505"/>
                  <a:pt x="59263" y="321396"/>
                </a:cubicBezTo>
                <a:cubicBezTo>
                  <a:pt x="43357" y="430362"/>
                  <a:pt x="56596" y="569046"/>
                  <a:pt x="56596" y="632387"/>
                </a:cubicBezTo>
                <a:cubicBezTo>
                  <a:pt x="57073" y="704110"/>
                  <a:pt x="0" y="733435"/>
                  <a:pt x="0" y="733435"/>
                </a:cubicBezTo>
                <a:cubicBezTo>
                  <a:pt x="133360" y="743770"/>
                  <a:pt x="261604" y="767731"/>
                  <a:pt x="375521" y="759163"/>
                </a:cubicBezTo>
                <a:cubicBezTo>
                  <a:pt x="474122" y="751747"/>
                  <a:pt x="716355" y="732274"/>
                  <a:pt x="811137" y="596534"/>
                </a:cubicBezTo>
              </a:path>
            </a:pathLst>
          </a:custGeom>
          <a:noFill/>
          <a:ln w="19050" cap="flat">
            <a:solidFill>
              <a:schemeClr val="tx1"/>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A9A420-EBC2-475A-B5F6-1915095B1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81631" flipH="1">
            <a:off x="4128647" y="500208"/>
            <a:ext cx="5016912" cy="227181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66451 w 1286279"/>
              <a:gd name="connsiteY0" fmla="*/ 861647 h 861647"/>
              <a:gd name="connsiteX1" fmla="*/ 858856 w 1286279"/>
              <a:gd name="connsiteY1" fmla="*/ 791733 h 861647"/>
              <a:gd name="connsiteX2" fmla="*/ 1217662 w 1286279"/>
              <a:gd name="connsiteY2" fmla="*/ 618950 h 861647"/>
              <a:gd name="connsiteX3" fmla="*/ 1216615 w 1286279"/>
              <a:gd name="connsiteY3" fmla="*/ 181371 h 861647"/>
              <a:gd name="connsiteX4" fmla="*/ 497287 w 1286279"/>
              <a:gd name="connsiteY4" fmla="*/ 21065 h 861647"/>
              <a:gd name="connsiteX5" fmla="*/ 1905 w 1286279"/>
              <a:gd name="connsiteY5" fmla="*/ 582684 h 861647"/>
              <a:gd name="connsiteX6" fmla="*/ 583488 w 1286279"/>
              <a:gd name="connsiteY6" fmla="*/ 725820 h 861647"/>
              <a:gd name="connsiteX7" fmla="*/ 666451 w 1286279"/>
              <a:gd name="connsiteY7" fmla="*/ 861647 h 861647"/>
              <a:gd name="connsiteX0" fmla="*/ 676619 w 1296447"/>
              <a:gd name="connsiteY0" fmla="*/ 861647 h 861647"/>
              <a:gd name="connsiteX1" fmla="*/ 869024 w 1296447"/>
              <a:gd name="connsiteY1" fmla="*/ 791733 h 861647"/>
              <a:gd name="connsiteX2" fmla="*/ 1227830 w 1296447"/>
              <a:gd name="connsiteY2" fmla="*/ 618950 h 861647"/>
              <a:gd name="connsiteX3" fmla="*/ 1226783 w 1296447"/>
              <a:gd name="connsiteY3" fmla="*/ 181371 h 861647"/>
              <a:gd name="connsiteX4" fmla="*/ 507455 w 1296447"/>
              <a:gd name="connsiteY4" fmla="*/ 21065 h 861647"/>
              <a:gd name="connsiteX5" fmla="*/ 12073 w 1296447"/>
              <a:gd name="connsiteY5" fmla="*/ 582684 h 861647"/>
              <a:gd name="connsiteX6" fmla="*/ 593656 w 1296447"/>
              <a:gd name="connsiteY6" fmla="*/ 725820 h 861647"/>
              <a:gd name="connsiteX7" fmla="*/ 676619 w 1296447"/>
              <a:gd name="connsiteY7" fmla="*/ 861647 h 861647"/>
              <a:gd name="connsiteX0" fmla="*/ 679058 w 1298886"/>
              <a:gd name="connsiteY0" fmla="*/ 861647 h 861647"/>
              <a:gd name="connsiteX1" fmla="*/ 871463 w 1298886"/>
              <a:gd name="connsiteY1" fmla="*/ 791733 h 861647"/>
              <a:gd name="connsiteX2" fmla="*/ 1230269 w 1298886"/>
              <a:gd name="connsiteY2" fmla="*/ 618950 h 861647"/>
              <a:gd name="connsiteX3" fmla="*/ 1229222 w 1298886"/>
              <a:gd name="connsiteY3" fmla="*/ 181371 h 861647"/>
              <a:gd name="connsiteX4" fmla="*/ 509894 w 1298886"/>
              <a:gd name="connsiteY4" fmla="*/ 21065 h 861647"/>
              <a:gd name="connsiteX5" fmla="*/ 14512 w 1298886"/>
              <a:gd name="connsiteY5" fmla="*/ 582684 h 861647"/>
              <a:gd name="connsiteX6" fmla="*/ 596095 w 1298886"/>
              <a:gd name="connsiteY6" fmla="*/ 725820 h 861647"/>
              <a:gd name="connsiteX7" fmla="*/ 679058 w 1298886"/>
              <a:gd name="connsiteY7" fmla="*/ 861647 h 861647"/>
              <a:gd name="connsiteX0" fmla="*/ 679145 w 1305009"/>
              <a:gd name="connsiteY0" fmla="*/ 863804 h 863804"/>
              <a:gd name="connsiteX1" fmla="*/ 871550 w 1305009"/>
              <a:gd name="connsiteY1" fmla="*/ 793890 h 863804"/>
              <a:gd name="connsiteX2" fmla="*/ 1230356 w 1305009"/>
              <a:gd name="connsiteY2" fmla="*/ 621107 h 863804"/>
              <a:gd name="connsiteX3" fmla="*/ 1246771 w 1305009"/>
              <a:gd name="connsiteY3" fmla="*/ 172583 h 863804"/>
              <a:gd name="connsiteX4" fmla="*/ 509981 w 1305009"/>
              <a:gd name="connsiteY4" fmla="*/ 23222 h 863804"/>
              <a:gd name="connsiteX5" fmla="*/ 14599 w 1305009"/>
              <a:gd name="connsiteY5" fmla="*/ 584841 h 863804"/>
              <a:gd name="connsiteX6" fmla="*/ 596182 w 1305009"/>
              <a:gd name="connsiteY6" fmla="*/ 727977 h 863804"/>
              <a:gd name="connsiteX7" fmla="*/ 679145 w 1305009"/>
              <a:gd name="connsiteY7" fmla="*/ 863804 h 863804"/>
              <a:gd name="connsiteX0" fmla="*/ 679230 w 1311184"/>
              <a:gd name="connsiteY0" fmla="*/ 843802 h 843802"/>
              <a:gd name="connsiteX1" fmla="*/ 871635 w 1311184"/>
              <a:gd name="connsiteY1" fmla="*/ 773888 h 843802"/>
              <a:gd name="connsiteX2" fmla="*/ 1230441 w 1311184"/>
              <a:gd name="connsiteY2" fmla="*/ 601105 h 843802"/>
              <a:gd name="connsiteX3" fmla="*/ 1246856 w 1311184"/>
              <a:gd name="connsiteY3" fmla="*/ 152581 h 843802"/>
              <a:gd name="connsiteX4" fmla="*/ 507394 w 1311184"/>
              <a:gd name="connsiteY4" fmla="*/ 22407 h 843802"/>
              <a:gd name="connsiteX5" fmla="*/ 14684 w 1311184"/>
              <a:gd name="connsiteY5" fmla="*/ 564839 h 843802"/>
              <a:gd name="connsiteX6" fmla="*/ 596267 w 1311184"/>
              <a:gd name="connsiteY6" fmla="*/ 707975 h 843802"/>
              <a:gd name="connsiteX7" fmla="*/ 679230 w 1311184"/>
              <a:gd name="connsiteY7" fmla="*/ 843802 h 843802"/>
              <a:gd name="connsiteX0" fmla="*/ 680987 w 1312941"/>
              <a:gd name="connsiteY0" fmla="*/ 832452 h 832452"/>
              <a:gd name="connsiteX1" fmla="*/ 873392 w 1312941"/>
              <a:gd name="connsiteY1" fmla="*/ 762538 h 832452"/>
              <a:gd name="connsiteX2" fmla="*/ 1232198 w 1312941"/>
              <a:gd name="connsiteY2" fmla="*/ 589755 h 832452"/>
              <a:gd name="connsiteX3" fmla="*/ 1248613 w 1312941"/>
              <a:gd name="connsiteY3" fmla="*/ 141231 h 832452"/>
              <a:gd name="connsiteX4" fmla="*/ 509151 w 1312941"/>
              <a:gd name="connsiteY4" fmla="*/ 11057 h 832452"/>
              <a:gd name="connsiteX5" fmla="*/ 16441 w 1312941"/>
              <a:gd name="connsiteY5" fmla="*/ 553489 h 832452"/>
              <a:gd name="connsiteX6" fmla="*/ 598024 w 1312941"/>
              <a:gd name="connsiteY6" fmla="*/ 696625 h 832452"/>
              <a:gd name="connsiteX7" fmla="*/ 680987 w 1312941"/>
              <a:gd name="connsiteY7" fmla="*/ 832452 h 832452"/>
              <a:gd name="connsiteX0" fmla="*/ 682950 w 1314904"/>
              <a:gd name="connsiteY0" fmla="*/ 830411 h 830411"/>
              <a:gd name="connsiteX1" fmla="*/ 875355 w 1314904"/>
              <a:gd name="connsiteY1" fmla="*/ 760497 h 830411"/>
              <a:gd name="connsiteX2" fmla="*/ 1234161 w 1314904"/>
              <a:gd name="connsiteY2" fmla="*/ 587714 h 830411"/>
              <a:gd name="connsiteX3" fmla="*/ 1250576 w 1314904"/>
              <a:gd name="connsiteY3" fmla="*/ 139190 h 830411"/>
              <a:gd name="connsiteX4" fmla="*/ 511114 w 1314904"/>
              <a:gd name="connsiteY4" fmla="*/ 9016 h 830411"/>
              <a:gd name="connsiteX5" fmla="*/ 18404 w 1314904"/>
              <a:gd name="connsiteY5" fmla="*/ 551448 h 830411"/>
              <a:gd name="connsiteX6" fmla="*/ 599987 w 1314904"/>
              <a:gd name="connsiteY6" fmla="*/ 694584 h 830411"/>
              <a:gd name="connsiteX7" fmla="*/ 682950 w 1314904"/>
              <a:gd name="connsiteY7" fmla="*/ 830411 h 830411"/>
              <a:gd name="connsiteX0" fmla="*/ 683968 w 1317367"/>
              <a:gd name="connsiteY0" fmla="*/ 798885 h 798885"/>
              <a:gd name="connsiteX1" fmla="*/ 876373 w 1317367"/>
              <a:gd name="connsiteY1" fmla="*/ 728971 h 798885"/>
              <a:gd name="connsiteX2" fmla="*/ 1235179 w 1317367"/>
              <a:gd name="connsiteY2" fmla="*/ 556188 h 798885"/>
              <a:gd name="connsiteX3" fmla="*/ 1251594 w 1317367"/>
              <a:gd name="connsiteY3" fmla="*/ 107664 h 798885"/>
              <a:gd name="connsiteX4" fmla="*/ 492226 w 1317367"/>
              <a:gd name="connsiteY4" fmla="*/ 12344 h 798885"/>
              <a:gd name="connsiteX5" fmla="*/ 19422 w 1317367"/>
              <a:gd name="connsiteY5" fmla="*/ 519922 h 798885"/>
              <a:gd name="connsiteX6" fmla="*/ 601005 w 1317367"/>
              <a:gd name="connsiteY6" fmla="*/ 663058 h 798885"/>
              <a:gd name="connsiteX7" fmla="*/ 683968 w 1317367"/>
              <a:gd name="connsiteY7" fmla="*/ 798885 h 798885"/>
              <a:gd name="connsiteX0" fmla="*/ 686384 w 1319783"/>
              <a:gd name="connsiteY0" fmla="*/ 802389 h 802389"/>
              <a:gd name="connsiteX1" fmla="*/ 878789 w 1319783"/>
              <a:gd name="connsiteY1" fmla="*/ 732475 h 802389"/>
              <a:gd name="connsiteX2" fmla="*/ 1237595 w 1319783"/>
              <a:gd name="connsiteY2" fmla="*/ 559692 h 802389"/>
              <a:gd name="connsiteX3" fmla="*/ 1254010 w 1319783"/>
              <a:gd name="connsiteY3" fmla="*/ 111168 h 802389"/>
              <a:gd name="connsiteX4" fmla="*/ 494642 w 1319783"/>
              <a:gd name="connsiteY4" fmla="*/ 15848 h 802389"/>
              <a:gd name="connsiteX5" fmla="*/ 21838 w 1319783"/>
              <a:gd name="connsiteY5" fmla="*/ 523426 h 802389"/>
              <a:gd name="connsiteX6" fmla="*/ 603421 w 1319783"/>
              <a:gd name="connsiteY6" fmla="*/ 666562 h 802389"/>
              <a:gd name="connsiteX7" fmla="*/ 686384 w 1319783"/>
              <a:gd name="connsiteY7" fmla="*/ 802389 h 802389"/>
              <a:gd name="connsiteX0" fmla="*/ 702121 w 1335520"/>
              <a:gd name="connsiteY0" fmla="*/ 811669 h 811669"/>
              <a:gd name="connsiteX1" fmla="*/ 894526 w 1335520"/>
              <a:gd name="connsiteY1" fmla="*/ 741755 h 811669"/>
              <a:gd name="connsiteX2" fmla="*/ 1253332 w 1335520"/>
              <a:gd name="connsiteY2" fmla="*/ 568972 h 811669"/>
              <a:gd name="connsiteX3" fmla="*/ 1269747 w 1335520"/>
              <a:gd name="connsiteY3" fmla="*/ 120448 h 811669"/>
              <a:gd name="connsiteX4" fmla="*/ 510379 w 1335520"/>
              <a:gd name="connsiteY4" fmla="*/ 25128 h 811669"/>
              <a:gd name="connsiteX5" fmla="*/ 14706 w 1335520"/>
              <a:gd name="connsiteY5" fmla="*/ 506178 h 811669"/>
              <a:gd name="connsiteX6" fmla="*/ 619158 w 1335520"/>
              <a:gd name="connsiteY6" fmla="*/ 675842 h 811669"/>
              <a:gd name="connsiteX7" fmla="*/ 702121 w 1335520"/>
              <a:gd name="connsiteY7" fmla="*/ 811669 h 811669"/>
              <a:gd name="connsiteX0" fmla="*/ 706485 w 1339884"/>
              <a:gd name="connsiteY0" fmla="*/ 811669 h 811669"/>
              <a:gd name="connsiteX1" fmla="*/ 898890 w 1339884"/>
              <a:gd name="connsiteY1" fmla="*/ 741755 h 811669"/>
              <a:gd name="connsiteX2" fmla="*/ 1257696 w 1339884"/>
              <a:gd name="connsiteY2" fmla="*/ 568972 h 811669"/>
              <a:gd name="connsiteX3" fmla="*/ 1274111 w 1339884"/>
              <a:gd name="connsiteY3" fmla="*/ 120448 h 811669"/>
              <a:gd name="connsiteX4" fmla="*/ 514743 w 1339884"/>
              <a:gd name="connsiteY4" fmla="*/ 25128 h 811669"/>
              <a:gd name="connsiteX5" fmla="*/ 19070 w 1339884"/>
              <a:gd name="connsiteY5" fmla="*/ 506178 h 811669"/>
              <a:gd name="connsiteX6" fmla="*/ 623522 w 1339884"/>
              <a:gd name="connsiteY6" fmla="*/ 675842 h 811669"/>
              <a:gd name="connsiteX7" fmla="*/ 706485 w 1339884"/>
              <a:gd name="connsiteY7" fmla="*/ 811669 h 811669"/>
              <a:gd name="connsiteX0" fmla="*/ 706273 w 1339672"/>
              <a:gd name="connsiteY0" fmla="*/ 799317 h 799317"/>
              <a:gd name="connsiteX1" fmla="*/ 898678 w 1339672"/>
              <a:gd name="connsiteY1" fmla="*/ 729403 h 799317"/>
              <a:gd name="connsiteX2" fmla="*/ 1257484 w 1339672"/>
              <a:gd name="connsiteY2" fmla="*/ 556620 h 799317"/>
              <a:gd name="connsiteX3" fmla="*/ 1273899 w 1339672"/>
              <a:gd name="connsiteY3" fmla="*/ 108096 h 799317"/>
              <a:gd name="connsiteX4" fmla="*/ 514531 w 1339672"/>
              <a:gd name="connsiteY4" fmla="*/ 12776 h 799317"/>
              <a:gd name="connsiteX5" fmla="*/ 18858 w 1339672"/>
              <a:gd name="connsiteY5" fmla="*/ 493826 h 799317"/>
              <a:gd name="connsiteX6" fmla="*/ 623310 w 1339672"/>
              <a:gd name="connsiteY6" fmla="*/ 663490 h 799317"/>
              <a:gd name="connsiteX7" fmla="*/ 706273 w 1339672"/>
              <a:gd name="connsiteY7" fmla="*/ 799317 h 79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3E32A87-27EB-4E8C-A286-AC27F2A14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81631" flipH="1">
            <a:off x="4086067" y="493484"/>
            <a:ext cx="5016912" cy="227181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66451 w 1286279"/>
              <a:gd name="connsiteY0" fmla="*/ 861647 h 861647"/>
              <a:gd name="connsiteX1" fmla="*/ 858856 w 1286279"/>
              <a:gd name="connsiteY1" fmla="*/ 791733 h 861647"/>
              <a:gd name="connsiteX2" fmla="*/ 1217662 w 1286279"/>
              <a:gd name="connsiteY2" fmla="*/ 618950 h 861647"/>
              <a:gd name="connsiteX3" fmla="*/ 1216615 w 1286279"/>
              <a:gd name="connsiteY3" fmla="*/ 181371 h 861647"/>
              <a:gd name="connsiteX4" fmla="*/ 497287 w 1286279"/>
              <a:gd name="connsiteY4" fmla="*/ 21065 h 861647"/>
              <a:gd name="connsiteX5" fmla="*/ 1905 w 1286279"/>
              <a:gd name="connsiteY5" fmla="*/ 582684 h 861647"/>
              <a:gd name="connsiteX6" fmla="*/ 583488 w 1286279"/>
              <a:gd name="connsiteY6" fmla="*/ 725820 h 861647"/>
              <a:gd name="connsiteX7" fmla="*/ 666451 w 1286279"/>
              <a:gd name="connsiteY7" fmla="*/ 861647 h 861647"/>
              <a:gd name="connsiteX0" fmla="*/ 676619 w 1296447"/>
              <a:gd name="connsiteY0" fmla="*/ 861647 h 861647"/>
              <a:gd name="connsiteX1" fmla="*/ 869024 w 1296447"/>
              <a:gd name="connsiteY1" fmla="*/ 791733 h 861647"/>
              <a:gd name="connsiteX2" fmla="*/ 1227830 w 1296447"/>
              <a:gd name="connsiteY2" fmla="*/ 618950 h 861647"/>
              <a:gd name="connsiteX3" fmla="*/ 1226783 w 1296447"/>
              <a:gd name="connsiteY3" fmla="*/ 181371 h 861647"/>
              <a:gd name="connsiteX4" fmla="*/ 507455 w 1296447"/>
              <a:gd name="connsiteY4" fmla="*/ 21065 h 861647"/>
              <a:gd name="connsiteX5" fmla="*/ 12073 w 1296447"/>
              <a:gd name="connsiteY5" fmla="*/ 582684 h 861647"/>
              <a:gd name="connsiteX6" fmla="*/ 593656 w 1296447"/>
              <a:gd name="connsiteY6" fmla="*/ 725820 h 861647"/>
              <a:gd name="connsiteX7" fmla="*/ 676619 w 1296447"/>
              <a:gd name="connsiteY7" fmla="*/ 861647 h 861647"/>
              <a:gd name="connsiteX0" fmla="*/ 679058 w 1298886"/>
              <a:gd name="connsiteY0" fmla="*/ 861647 h 861647"/>
              <a:gd name="connsiteX1" fmla="*/ 871463 w 1298886"/>
              <a:gd name="connsiteY1" fmla="*/ 791733 h 861647"/>
              <a:gd name="connsiteX2" fmla="*/ 1230269 w 1298886"/>
              <a:gd name="connsiteY2" fmla="*/ 618950 h 861647"/>
              <a:gd name="connsiteX3" fmla="*/ 1229222 w 1298886"/>
              <a:gd name="connsiteY3" fmla="*/ 181371 h 861647"/>
              <a:gd name="connsiteX4" fmla="*/ 509894 w 1298886"/>
              <a:gd name="connsiteY4" fmla="*/ 21065 h 861647"/>
              <a:gd name="connsiteX5" fmla="*/ 14512 w 1298886"/>
              <a:gd name="connsiteY5" fmla="*/ 582684 h 861647"/>
              <a:gd name="connsiteX6" fmla="*/ 596095 w 1298886"/>
              <a:gd name="connsiteY6" fmla="*/ 725820 h 861647"/>
              <a:gd name="connsiteX7" fmla="*/ 679058 w 1298886"/>
              <a:gd name="connsiteY7" fmla="*/ 861647 h 861647"/>
              <a:gd name="connsiteX0" fmla="*/ 679145 w 1305009"/>
              <a:gd name="connsiteY0" fmla="*/ 863804 h 863804"/>
              <a:gd name="connsiteX1" fmla="*/ 871550 w 1305009"/>
              <a:gd name="connsiteY1" fmla="*/ 793890 h 863804"/>
              <a:gd name="connsiteX2" fmla="*/ 1230356 w 1305009"/>
              <a:gd name="connsiteY2" fmla="*/ 621107 h 863804"/>
              <a:gd name="connsiteX3" fmla="*/ 1246771 w 1305009"/>
              <a:gd name="connsiteY3" fmla="*/ 172583 h 863804"/>
              <a:gd name="connsiteX4" fmla="*/ 509981 w 1305009"/>
              <a:gd name="connsiteY4" fmla="*/ 23222 h 863804"/>
              <a:gd name="connsiteX5" fmla="*/ 14599 w 1305009"/>
              <a:gd name="connsiteY5" fmla="*/ 584841 h 863804"/>
              <a:gd name="connsiteX6" fmla="*/ 596182 w 1305009"/>
              <a:gd name="connsiteY6" fmla="*/ 727977 h 863804"/>
              <a:gd name="connsiteX7" fmla="*/ 679145 w 1305009"/>
              <a:gd name="connsiteY7" fmla="*/ 863804 h 863804"/>
              <a:gd name="connsiteX0" fmla="*/ 679230 w 1311184"/>
              <a:gd name="connsiteY0" fmla="*/ 843802 h 843802"/>
              <a:gd name="connsiteX1" fmla="*/ 871635 w 1311184"/>
              <a:gd name="connsiteY1" fmla="*/ 773888 h 843802"/>
              <a:gd name="connsiteX2" fmla="*/ 1230441 w 1311184"/>
              <a:gd name="connsiteY2" fmla="*/ 601105 h 843802"/>
              <a:gd name="connsiteX3" fmla="*/ 1246856 w 1311184"/>
              <a:gd name="connsiteY3" fmla="*/ 152581 h 843802"/>
              <a:gd name="connsiteX4" fmla="*/ 507394 w 1311184"/>
              <a:gd name="connsiteY4" fmla="*/ 22407 h 843802"/>
              <a:gd name="connsiteX5" fmla="*/ 14684 w 1311184"/>
              <a:gd name="connsiteY5" fmla="*/ 564839 h 843802"/>
              <a:gd name="connsiteX6" fmla="*/ 596267 w 1311184"/>
              <a:gd name="connsiteY6" fmla="*/ 707975 h 843802"/>
              <a:gd name="connsiteX7" fmla="*/ 679230 w 1311184"/>
              <a:gd name="connsiteY7" fmla="*/ 843802 h 843802"/>
              <a:gd name="connsiteX0" fmla="*/ 680987 w 1312941"/>
              <a:gd name="connsiteY0" fmla="*/ 832452 h 832452"/>
              <a:gd name="connsiteX1" fmla="*/ 873392 w 1312941"/>
              <a:gd name="connsiteY1" fmla="*/ 762538 h 832452"/>
              <a:gd name="connsiteX2" fmla="*/ 1232198 w 1312941"/>
              <a:gd name="connsiteY2" fmla="*/ 589755 h 832452"/>
              <a:gd name="connsiteX3" fmla="*/ 1248613 w 1312941"/>
              <a:gd name="connsiteY3" fmla="*/ 141231 h 832452"/>
              <a:gd name="connsiteX4" fmla="*/ 509151 w 1312941"/>
              <a:gd name="connsiteY4" fmla="*/ 11057 h 832452"/>
              <a:gd name="connsiteX5" fmla="*/ 16441 w 1312941"/>
              <a:gd name="connsiteY5" fmla="*/ 553489 h 832452"/>
              <a:gd name="connsiteX6" fmla="*/ 598024 w 1312941"/>
              <a:gd name="connsiteY6" fmla="*/ 696625 h 832452"/>
              <a:gd name="connsiteX7" fmla="*/ 680987 w 1312941"/>
              <a:gd name="connsiteY7" fmla="*/ 832452 h 832452"/>
              <a:gd name="connsiteX0" fmla="*/ 682950 w 1314904"/>
              <a:gd name="connsiteY0" fmla="*/ 830411 h 830411"/>
              <a:gd name="connsiteX1" fmla="*/ 875355 w 1314904"/>
              <a:gd name="connsiteY1" fmla="*/ 760497 h 830411"/>
              <a:gd name="connsiteX2" fmla="*/ 1234161 w 1314904"/>
              <a:gd name="connsiteY2" fmla="*/ 587714 h 830411"/>
              <a:gd name="connsiteX3" fmla="*/ 1250576 w 1314904"/>
              <a:gd name="connsiteY3" fmla="*/ 139190 h 830411"/>
              <a:gd name="connsiteX4" fmla="*/ 511114 w 1314904"/>
              <a:gd name="connsiteY4" fmla="*/ 9016 h 830411"/>
              <a:gd name="connsiteX5" fmla="*/ 18404 w 1314904"/>
              <a:gd name="connsiteY5" fmla="*/ 551448 h 830411"/>
              <a:gd name="connsiteX6" fmla="*/ 599987 w 1314904"/>
              <a:gd name="connsiteY6" fmla="*/ 694584 h 830411"/>
              <a:gd name="connsiteX7" fmla="*/ 682950 w 1314904"/>
              <a:gd name="connsiteY7" fmla="*/ 830411 h 830411"/>
              <a:gd name="connsiteX0" fmla="*/ 683968 w 1317367"/>
              <a:gd name="connsiteY0" fmla="*/ 798885 h 798885"/>
              <a:gd name="connsiteX1" fmla="*/ 876373 w 1317367"/>
              <a:gd name="connsiteY1" fmla="*/ 728971 h 798885"/>
              <a:gd name="connsiteX2" fmla="*/ 1235179 w 1317367"/>
              <a:gd name="connsiteY2" fmla="*/ 556188 h 798885"/>
              <a:gd name="connsiteX3" fmla="*/ 1251594 w 1317367"/>
              <a:gd name="connsiteY3" fmla="*/ 107664 h 798885"/>
              <a:gd name="connsiteX4" fmla="*/ 492226 w 1317367"/>
              <a:gd name="connsiteY4" fmla="*/ 12344 h 798885"/>
              <a:gd name="connsiteX5" fmla="*/ 19422 w 1317367"/>
              <a:gd name="connsiteY5" fmla="*/ 519922 h 798885"/>
              <a:gd name="connsiteX6" fmla="*/ 601005 w 1317367"/>
              <a:gd name="connsiteY6" fmla="*/ 663058 h 798885"/>
              <a:gd name="connsiteX7" fmla="*/ 683968 w 1317367"/>
              <a:gd name="connsiteY7" fmla="*/ 798885 h 798885"/>
              <a:gd name="connsiteX0" fmla="*/ 686384 w 1319783"/>
              <a:gd name="connsiteY0" fmla="*/ 802389 h 802389"/>
              <a:gd name="connsiteX1" fmla="*/ 878789 w 1319783"/>
              <a:gd name="connsiteY1" fmla="*/ 732475 h 802389"/>
              <a:gd name="connsiteX2" fmla="*/ 1237595 w 1319783"/>
              <a:gd name="connsiteY2" fmla="*/ 559692 h 802389"/>
              <a:gd name="connsiteX3" fmla="*/ 1254010 w 1319783"/>
              <a:gd name="connsiteY3" fmla="*/ 111168 h 802389"/>
              <a:gd name="connsiteX4" fmla="*/ 494642 w 1319783"/>
              <a:gd name="connsiteY4" fmla="*/ 15848 h 802389"/>
              <a:gd name="connsiteX5" fmla="*/ 21838 w 1319783"/>
              <a:gd name="connsiteY5" fmla="*/ 523426 h 802389"/>
              <a:gd name="connsiteX6" fmla="*/ 603421 w 1319783"/>
              <a:gd name="connsiteY6" fmla="*/ 666562 h 802389"/>
              <a:gd name="connsiteX7" fmla="*/ 686384 w 1319783"/>
              <a:gd name="connsiteY7" fmla="*/ 802389 h 802389"/>
              <a:gd name="connsiteX0" fmla="*/ 702121 w 1335520"/>
              <a:gd name="connsiteY0" fmla="*/ 811669 h 811669"/>
              <a:gd name="connsiteX1" fmla="*/ 894526 w 1335520"/>
              <a:gd name="connsiteY1" fmla="*/ 741755 h 811669"/>
              <a:gd name="connsiteX2" fmla="*/ 1253332 w 1335520"/>
              <a:gd name="connsiteY2" fmla="*/ 568972 h 811669"/>
              <a:gd name="connsiteX3" fmla="*/ 1269747 w 1335520"/>
              <a:gd name="connsiteY3" fmla="*/ 120448 h 811669"/>
              <a:gd name="connsiteX4" fmla="*/ 510379 w 1335520"/>
              <a:gd name="connsiteY4" fmla="*/ 25128 h 811669"/>
              <a:gd name="connsiteX5" fmla="*/ 14706 w 1335520"/>
              <a:gd name="connsiteY5" fmla="*/ 506178 h 811669"/>
              <a:gd name="connsiteX6" fmla="*/ 619158 w 1335520"/>
              <a:gd name="connsiteY6" fmla="*/ 675842 h 811669"/>
              <a:gd name="connsiteX7" fmla="*/ 702121 w 1335520"/>
              <a:gd name="connsiteY7" fmla="*/ 811669 h 811669"/>
              <a:gd name="connsiteX0" fmla="*/ 706485 w 1339884"/>
              <a:gd name="connsiteY0" fmla="*/ 811669 h 811669"/>
              <a:gd name="connsiteX1" fmla="*/ 898890 w 1339884"/>
              <a:gd name="connsiteY1" fmla="*/ 741755 h 811669"/>
              <a:gd name="connsiteX2" fmla="*/ 1257696 w 1339884"/>
              <a:gd name="connsiteY2" fmla="*/ 568972 h 811669"/>
              <a:gd name="connsiteX3" fmla="*/ 1274111 w 1339884"/>
              <a:gd name="connsiteY3" fmla="*/ 120448 h 811669"/>
              <a:gd name="connsiteX4" fmla="*/ 514743 w 1339884"/>
              <a:gd name="connsiteY4" fmla="*/ 25128 h 811669"/>
              <a:gd name="connsiteX5" fmla="*/ 19070 w 1339884"/>
              <a:gd name="connsiteY5" fmla="*/ 506178 h 811669"/>
              <a:gd name="connsiteX6" fmla="*/ 623522 w 1339884"/>
              <a:gd name="connsiteY6" fmla="*/ 675842 h 811669"/>
              <a:gd name="connsiteX7" fmla="*/ 706485 w 1339884"/>
              <a:gd name="connsiteY7" fmla="*/ 811669 h 811669"/>
              <a:gd name="connsiteX0" fmla="*/ 706273 w 1339672"/>
              <a:gd name="connsiteY0" fmla="*/ 799317 h 799317"/>
              <a:gd name="connsiteX1" fmla="*/ 898678 w 1339672"/>
              <a:gd name="connsiteY1" fmla="*/ 729403 h 799317"/>
              <a:gd name="connsiteX2" fmla="*/ 1257484 w 1339672"/>
              <a:gd name="connsiteY2" fmla="*/ 556620 h 799317"/>
              <a:gd name="connsiteX3" fmla="*/ 1273899 w 1339672"/>
              <a:gd name="connsiteY3" fmla="*/ 108096 h 799317"/>
              <a:gd name="connsiteX4" fmla="*/ 514531 w 1339672"/>
              <a:gd name="connsiteY4" fmla="*/ 12776 h 799317"/>
              <a:gd name="connsiteX5" fmla="*/ 18858 w 1339672"/>
              <a:gd name="connsiteY5" fmla="*/ 493826 h 799317"/>
              <a:gd name="connsiteX6" fmla="*/ 623310 w 1339672"/>
              <a:gd name="connsiteY6" fmla="*/ 663490 h 799317"/>
              <a:gd name="connsiteX7" fmla="*/ 706273 w 1339672"/>
              <a:gd name="connsiteY7" fmla="*/ 799317 h 79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4C1AEE35-0D46-4036-7F46-AE41460933B0}"/>
              </a:ext>
            </a:extLst>
          </p:cNvPr>
          <p:cNvSpPr>
            <a:spLocks noGrp="1"/>
          </p:cNvSpPr>
          <p:nvPr>
            <p:ph type="title"/>
          </p:nvPr>
        </p:nvSpPr>
        <p:spPr>
          <a:xfrm>
            <a:off x="4272282" y="860609"/>
            <a:ext cx="4621687" cy="1258293"/>
          </a:xfrm>
        </p:spPr>
        <p:txBody>
          <a:bodyPr>
            <a:normAutofit/>
          </a:bodyPr>
          <a:lstStyle/>
          <a:p>
            <a:pPr algn="ctr"/>
            <a:r>
              <a:rPr lang="en-US" dirty="0"/>
              <a:t>Medieval Traditions</a:t>
            </a:r>
            <a:endParaRPr lang="en-US"/>
          </a:p>
        </p:txBody>
      </p:sp>
      <p:sp>
        <p:nvSpPr>
          <p:cNvPr id="3" name="Content Placeholder 2">
            <a:extLst>
              <a:ext uri="{FF2B5EF4-FFF2-40B4-BE49-F238E27FC236}">
                <a16:creationId xmlns:a16="http://schemas.microsoft.com/office/drawing/2014/main" id="{E42CB2FB-2F87-F50E-B9ED-30C0D54BFA4F}"/>
              </a:ext>
            </a:extLst>
          </p:cNvPr>
          <p:cNvSpPr>
            <a:spLocks noGrp="1"/>
          </p:cNvSpPr>
          <p:nvPr>
            <p:ph idx="1"/>
          </p:nvPr>
        </p:nvSpPr>
        <p:spPr>
          <a:xfrm>
            <a:off x="7457702" y="2265829"/>
            <a:ext cx="4236001" cy="3501011"/>
          </a:xfrm>
        </p:spPr>
        <p:txBody>
          <a:bodyPr anchor="ctr">
            <a:normAutofit/>
          </a:bodyPr>
          <a:lstStyle/>
          <a:p>
            <a:pPr marL="457200" indent="-457200" algn="ctr">
              <a:buFontTx/>
              <a:buChar char="-"/>
            </a:pPr>
            <a:r>
              <a:rPr lang="en-US" dirty="0"/>
              <a:t>The emergence of Islam from the 7-8th Century. </a:t>
            </a:r>
          </a:p>
          <a:p>
            <a:pPr marL="457200" indent="-457200" algn="ctr">
              <a:buFontTx/>
              <a:buChar char="-"/>
            </a:pPr>
            <a:r>
              <a:rPr lang="en-US" dirty="0"/>
              <a:t>Translation movement (12</a:t>
            </a:r>
            <a:r>
              <a:rPr lang="en-US" baseline="30000" dirty="0"/>
              <a:t>th</a:t>
            </a:r>
            <a:r>
              <a:rPr lang="en-US" dirty="0"/>
              <a:t> C) and the encounter with Aristotle in the Latin West. Encounter with </a:t>
            </a:r>
            <a:r>
              <a:rPr lang="en-US" i="1" dirty="0"/>
              <a:t>virtue </a:t>
            </a:r>
            <a:r>
              <a:rPr lang="en-US" dirty="0"/>
              <a:t>traditions. </a:t>
            </a:r>
          </a:p>
        </p:txBody>
      </p:sp>
    </p:spTree>
    <p:extLst>
      <p:ext uri="{BB962C8B-B14F-4D97-AF65-F5344CB8AC3E}">
        <p14:creationId xmlns:p14="http://schemas.microsoft.com/office/powerpoint/2010/main" val="4181756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E2A96188-384C-4341-9EEB-967A9341C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0">
            <a:extLst>
              <a:ext uri="{FF2B5EF4-FFF2-40B4-BE49-F238E27FC236}">
                <a16:creationId xmlns:a16="http://schemas.microsoft.com/office/drawing/2014/main" id="{280331C3-DDF5-48A9-8947-D71EAAFFA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759171" y="-127077"/>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8708BE49-6B39-25A5-5849-6BCB3582AA5D}"/>
              </a:ext>
            </a:extLst>
          </p:cNvPr>
          <p:cNvSpPr>
            <a:spLocks noGrp="1"/>
          </p:cNvSpPr>
          <p:nvPr>
            <p:ph type="title"/>
          </p:nvPr>
        </p:nvSpPr>
        <p:spPr>
          <a:xfrm>
            <a:off x="848527" y="604801"/>
            <a:ext cx="5556425" cy="1531089"/>
          </a:xfrm>
        </p:spPr>
        <p:txBody>
          <a:bodyPr>
            <a:normAutofit/>
          </a:bodyPr>
          <a:lstStyle/>
          <a:p>
            <a:pPr algn="ctr"/>
            <a:r>
              <a:rPr lang="en-US" dirty="0"/>
              <a:t>Medieval Jewish Tradition</a:t>
            </a:r>
          </a:p>
        </p:txBody>
      </p:sp>
      <p:sp>
        <p:nvSpPr>
          <p:cNvPr id="3" name="Content Placeholder 2">
            <a:extLst>
              <a:ext uri="{FF2B5EF4-FFF2-40B4-BE49-F238E27FC236}">
                <a16:creationId xmlns:a16="http://schemas.microsoft.com/office/drawing/2014/main" id="{BFB4C40C-FEAB-418B-F81B-1F4C56FDD393}"/>
              </a:ext>
            </a:extLst>
          </p:cNvPr>
          <p:cNvSpPr>
            <a:spLocks noGrp="1"/>
          </p:cNvSpPr>
          <p:nvPr>
            <p:ph idx="1"/>
          </p:nvPr>
        </p:nvSpPr>
        <p:spPr>
          <a:xfrm>
            <a:off x="1025057" y="2311400"/>
            <a:ext cx="5218487" cy="3652212"/>
          </a:xfrm>
        </p:spPr>
        <p:txBody>
          <a:bodyPr>
            <a:normAutofit/>
          </a:bodyPr>
          <a:lstStyle/>
          <a:p>
            <a:pPr algn="ctr"/>
            <a:r>
              <a:rPr lang="en-US" dirty="0"/>
              <a:t>Important again to remember the encounter with Islam, particularly live in Iberia. Lives with us linguistically and culturally. Think, paella, use of saffron, or El-/Al- (as in El-Dorado)</a:t>
            </a:r>
          </a:p>
          <a:p>
            <a:pPr algn="ctr"/>
            <a:r>
              <a:rPr lang="en-US" dirty="0"/>
              <a:t>Maimonides offers an interpretation of Aristotle, and in turn influences Thomas Aquinas. </a:t>
            </a:r>
          </a:p>
        </p:txBody>
      </p:sp>
      <p:pic>
        <p:nvPicPr>
          <p:cNvPr id="4" name="Picture 3">
            <a:extLst>
              <a:ext uri="{FF2B5EF4-FFF2-40B4-BE49-F238E27FC236}">
                <a16:creationId xmlns:a16="http://schemas.microsoft.com/office/drawing/2014/main" id="{44060E54-F94D-05F9-2CBD-276E0E3D0A00}"/>
              </a:ext>
            </a:extLst>
          </p:cNvPr>
          <p:cNvPicPr>
            <a:picLocks noChangeAspect="1"/>
          </p:cNvPicPr>
          <p:nvPr/>
        </p:nvPicPr>
        <p:blipFill>
          <a:blip r:embed="rId2"/>
          <a:stretch>
            <a:fillRect/>
          </a:stretch>
        </p:blipFill>
        <p:spPr>
          <a:xfrm>
            <a:off x="7533555" y="688721"/>
            <a:ext cx="4110419" cy="5480558"/>
          </a:xfrm>
          <a:prstGeom prst="rect">
            <a:avLst/>
          </a:prstGeom>
        </p:spPr>
      </p:pic>
      <p:sp>
        <p:nvSpPr>
          <p:cNvPr id="21" name="Freeform: Shape 12">
            <a:extLst>
              <a:ext uri="{FF2B5EF4-FFF2-40B4-BE49-F238E27FC236}">
                <a16:creationId xmlns:a16="http://schemas.microsoft.com/office/drawing/2014/main" id="{C535A640-1948-4AFD-A0B7-19AFDA955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806735" y="-157114"/>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532110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A96188-384C-4341-9EEB-967A9341C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80331C3-DDF5-48A9-8947-D71EAAFFA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759171" y="-127077"/>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77BE6D5-0261-4B5D-E361-19DF55F3D6E5}"/>
              </a:ext>
            </a:extLst>
          </p:cNvPr>
          <p:cNvSpPr>
            <a:spLocks noGrp="1"/>
          </p:cNvSpPr>
          <p:nvPr>
            <p:ph type="title"/>
          </p:nvPr>
        </p:nvSpPr>
        <p:spPr>
          <a:xfrm>
            <a:off x="848527" y="604801"/>
            <a:ext cx="5556425" cy="1531089"/>
          </a:xfrm>
        </p:spPr>
        <p:txBody>
          <a:bodyPr>
            <a:normAutofit fontScale="90000"/>
          </a:bodyPr>
          <a:lstStyle/>
          <a:p>
            <a:pPr algn="ctr"/>
            <a:r>
              <a:rPr lang="en-US" dirty="0"/>
              <a:t>Christian Medieval Traditions</a:t>
            </a:r>
          </a:p>
        </p:txBody>
      </p:sp>
      <p:sp>
        <p:nvSpPr>
          <p:cNvPr id="3" name="Content Placeholder 2">
            <a:extLst>
              <a:ext uri="{FF2B5EF4-FFF2-40B4-BE49-F238E27FC236}">
                <a16:creationId xmlns:a16="http://schemas.microsoft.com/office/drawing/2014/main" id="{80CF8575-885D-DB95-0AEB-ACEDDEE07F3A}"/>
              </a:ext>
            </a:extLst>
          </p:cNvPr>
          <p:cNvSpPr>
            <a:spLocks noGrp="1"/>
          </p:cNvSpPr>
          <p:nvPr>
            <p:ph idx="1"/>
          </p:nvPr>
        </p:nvSpPr>
        <p:spPr>
          <a:xfrm>
            <a:off x="1025057" y="2311400"/>
            <a:ext cx="5218487" cy="3652212"/>
          </a:xfrm>
        </p:spPr>
        <p:txBody>
          <a:bodyPr>
            <a:normAutofit fontScale="92500" lnSpcReduction="10000"/>
          </a:bodyPr>
          <a:lstStyle/>
          <a:p>
            <a:pPr marL="457200" indent="-457200" algn="ctr">
              <a:lnSpc>
                <a:spcPct val="90000"/>
              </a:lnSpc>
              <a:buFontTx/>
              <a:buChar char="-"/>
            </a:pPr>
            <a:r>
              <a:rPr lang="en-US" sz="2500" dirty="0"/>
              <a:t>Virtue (</a:t>
            </a:r>
            <a:r>
              <a:rPr lang="en-US" sz="2500" i="1" dirty="0"/>
              <a:t>arete</a:t>
            </a:r>
            <a:r>
              <a:rPr lang="en-US" sz="2500" dirty="0"/>
              <a:t>) in Aristotle hinges on the development of habit (</a:t>
            </a:r>
            <a:r>
              <a:rPr lang="en-US" sz="2500" i="1" dirty="0" err="1"/>
              <a:t>hexis</a:t>
            </a:r>
            <a:r>
              <a:rPr lang="en-US" sz="2500" dirty="0"/>
              <a:t>)</a:t>
            </a:r>
            <a:r>
              <a:rPr lang="en-US" sz="2500" i="1" dirty="0"/>
              <a:t> </a:t>
            </a:r>
            <a:r>
              <a:rPr lang="en-US" sz="2500" dirty="0"/>
              <a:t>directing us toward our proper end (</a:t>
            </a:r>
            <a:r>
              <a:rPr lang="en-US" sz="2500" i="1" dirty="0"/>
              <a:t>telos</a:t>
            </a:r>
            <a:r>
              <a:rPr lang="en-US" sz="2500" dirty="0"/>
              <a:t>). </a:t>
            </a:r>
          </a:p>
          <a:p>
            <a:pPr marL="457200" indent="-457200" algn="ctr">
              <a:lnSpc>
                <a:spcPct val="90000"/>
              </a:lnSpc>
              <a:buFontTx/>
              <a:buChar char="-"/>
            </a:pPr>
            <a:r>
              <a:rPr lang="en-US" sz="2500" dirty="0"/>
              <a:t>Theological virtues are developed in the chief Christian thinker of the middle ages, St. Thomas Aquinas. These include prudence, justice, temperance, courage. </a:t>
            </a:r>
          </a:p>
          <a:p>
            <a:pPr marL="457200" indent="-457200" algn="ctr">
              <a:lnSpc>
                <a:spcPct val="90000"/>
              </a:lnSpc>
              <a:buFontTx/>
              <a:buChar char="-"/>
            </a:pPr>
            <a:r>
              <a:rPr lang="en-US" sz="2500" dirty="0"/>
              <a:t>Conterminously a natural law tradition begins to develop, in which nature is ordered toward the good, but requires the aid of grace. This develops a tradition stemming from Augustine of Hippo (5</a:t>
            </a:r>
            <a:r>
              <a:rPr lang="en-US" sz="2500" baseline="30000" dirty="0"/>
              <a:t>th</a:t>
            </a:r>
            <a:r>
              <a:rPr lang="en-US" sz="2500" dirty="0"/>
              <a:t> C)</a:t>
            </a:r>
          </a:p>
          <a:p>
            <a:pPr marL="457200" indent="-457200" algn="ctr">
              <a:lnSpc>
                <a:spcPct val="90000"/>
              </a:lnSpc>
              <a:buFontTx/>
              <a:buChar char="-"/>
            </a:pPr>
            <a:r>
              <a:rPr lang="en-AU" sz="2500" b="0" i="0" dirty="0">
                <a:solidFill>
                  <a:srgbClr val="000000"/>
                </a:solidFill>
                <a:effectLst/>
              </a:rPr>
              <a:t>“Goodness and being are really the same.” </a:t>
            </a:r>
            <a:r>
              <a:rPr lang="en-AU" sz="2500" b="0" i="1" dirty="0">
                <a:solidFill>
                  <a:srgbClr val="000000"/>
                </a:solidFill>
                <a:effectLst/>
              </a:rPr>
              <a:t>Summa Theologica </a:t>
            </a:r>
            <a:r>
              <a:rPr lang="en-AU" sz="2500" b="0" dirty="0" err="1">
                <a:solidFill>
                  <a:srgbClr val="000000"/>
                </a:solidFill>
                <a:effectLst/>
              </a:rPr>
              <a:t>Ia</a:t>
            </a:r>
            <a:r>
              <a:rPr lang="en-AU" sz="2500" b="0" dirty="0">
                <a:solidFill>
                  <a:srgbClr val="000000"/>
                </a:solidFill>
                <a:effectLst/>
              </a:rPr>
              <a:t> 5.3.</a:t>
            </a:r>
            <a:endParaRPr lang="en-US" sz="2500" dirty="0"/>
          </a:p>
          <a:p>
            <a:pPr marL="457200" indent="-457200" algn="ctr">
              <a:lnSpc>
                <a:spcPct val="90000"/>
              </a:lnSpc>
              <a:buFontTx/>
              <a:buChar char="-"/>
            </a:pPr>
            <a:endParaRPr lang="en-US" sz="2500" dirty="0"/>
          </a:p>
        </p:txBody>
      </p:sp>
      <p:pic>
        <p:nvPicPr>
          <p:cNvPr id="4" name="Picture 3">
            <a:extLst>
              <a:ext uri="{FF2B5EF4-FFF2-40B4-BE49-F238E27FC236}">
                <a16:creationId xmlns:a16="http://schemas.microsoft.com/office/drawing/2014/main" id="{0F5FBFC0-E406-ED76-F24C-0B1D8140103E}"/>
              </a:ext>
            </a:extLst>
          </p:cNvPr>
          <p:cNvPicPr>
            <a:picLocks noChangeAspect="1"/>
          </p:cNvPicPr>
          <p:nvPr/>
        </p:nvPicPr>
        <p:blipFill>
          <a:blip r:embed="rId2"/>
          <a:stretch>
            <a:fillRect/>
          </a:stretch>
        </p:blipFill>
        <p:spPr>
          <a:xfrm>
            <a:off x="7533555" y="1380213"/>
            <a:ext cx="4110419" cy="4097573"/>
          </a:xfrm>
          <a:prstGeom prst="rect">
            <a:avLst/>
          </a:prstGeom>
        </p:spPr>
      </p:pic>
      <p:sp>
        <p:nvSpPr>
          <p:cNvPr id="13" name="Freeform: Shape 12">
            <a:extLst>
              <a:ext uri="{FF2B5EF4-FFF2-40B4-BE49-F238E27FC236}">
                <a16:creationId xmlns:a16="http://schemas.microsoft.com/office/drawing/2014/main" id="{C535A640-1948-4AFD-A0B7-19AFDA955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806735" y="-157114"/>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695321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6A03ED-7B7A-4C88-8FFC-A4D862447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A94A66-7458-DF5C-A87D-36C308BE8BF7}"/>
              </a:ext>
            </a:extLst>
          </p:cNvPr>
          <p:cNvPicPr>
            <a:picLocks noChangeAspect="1"/>
          </p:cNvPicPr>
          <p:nvPr/>
        </p:nvPicPr>
        <p:blipFill rotWithShape="1">
          <a:blip r:embed="rId2"/>
          <a:srcRect l="10436"/>
          <a:stretch/>
        </p:blipFill>
        <p:spPr>
          <a:xfrm>
            <a:off x="4561582" y="404592"/>
            <a:ext cx="7177672" cy="5810149"/>
          </a:xfrm>
          <a:custGeom>
            <a:avLst/>
            <a:gdLst/>
            <a:ahLst/>
            <a:cxnLst/>
            <a:rect l="l" t="t" r="r" b="b"/>
            <a:pathLst>
              <a:path w="7401982" h="6180550">
                <a:moveTo>
                  <a:pt x="468623" y="34"/>
                </a:moveTo>
                <a:cubicBezTo>
                  <a:pt x="635980" y="409"/>
                  <a:pt x="845682" y="3920"/>
                  <a:pt x="1032947" y="8815"/>
                </a:cubicBezTo>
                <a:lnTo>
                  <a:pt x="6362252" y="38273"/>
                </a:lnTo>
                <a:lnTo>
                  <a:pt x="7392971" y="78157"/>
                </a:lnTo>
                <a:cubicBezTo>
                  <a:pt x="7425268" y="2113988"/>
                  <a:pt x="7360673" y="4125596"/>
                  <a:pt x="7356636" y="6149315"/>
                </a:cubicBezTo>
                <a:lnTo>
                  <a:pt x="7156946" y="6148904"/>
                </a:lnTo>
                <a:lnTo>
                  <a:pt x="1149311" y="6180550"/>
                </a:lnTo>
                <a:cubicBezTo>
                  <a:pt x="670432" y="6151091"/>
                  <a:pt x="328375" y="6180551"/>
                  <a:pt x="0" y="6151091"/>
                </a:cubicBezTo>
                <a:cubicBezTo>
                  <a:pt x="20775" y="3685334"/>
                  <a:pt x="-22804" y="1383584"/>
                  <a:pt x="68412" y="126652"/>
                </a:cubicBezTo>
                <a:cubicBezTo>
                  <a:pt x="76255" y="-27768"/>
                  <a:pt x="69755" y="22759"/>
                  <a:pt x="227100" y="3120"/>
                </a:cubicBezTo>
                <a:cubicBezTo>
                  <a:pt x="283036" y="711"/>
                  <a:pt x="368207" y="-192"/>
                  <a:pt x="468623" y="34"/>
                </a:cubicBezTo>
                <a:close/>
              </a:path>
            </a:pathLst>
          </a:custGeom>
        </p:spPr>
      </p:pic>
      <p:sp>
        <p:nvSpPr>
          <p:cNvPr id="11" name="Freeform: Shape 10">
            <a:extLst>
              <a:ext uri="{FF2B5EF4-FFF2-40B4-BE49-F238E27FC236}">
                <a16:creationId xmlns:a16="http://schemas.microsoft.com/office/drawing/2014/main" id="{53975754-B125-4FFC-9140-F88A16E3D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60726" y="398616"/>
            <a:ext cx="7177671" cy="5810148"/>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31470"/>
              <a:gd name="connsiteY0" fmla="*/ 6405352 h 6405386"/>
              <a:gd name="connsiteX1" fmla="*/ 6552830 w 7631470"/>
              <a:gd name="connsiteY1" fmla="*/ 6396252 h 6405386"/>
              <a:gd name="connsiteX2" fmla="*/ 987782 w 7631470"/>
              <a:gd name="connsiteY2" fmla="*/ 6365722 h 6405386"/>
              <a:gd name="connsiteX3" fmla="*/ 0 w 7631470"/>
              <a:gd name="connsiteY3" fmla="*/ 6336938 h 6405386"/>
              <a:gd name="connsiteX4" fmla="*/ 0 w 7631470"/>
              <a:gd name="connsiteY4" fmla="*/ 32372 h 6405386"/>
              <a:gd name="connsiteX5" fmla="*/ 157934 w 7631470"/>
              <a:gd name="connsiteY5" fmla="*/ 32797 h 6405386"/>
              <a:gd name="connsiteX6" fmla="*/ 6431319 w 7631470"/>
              <a:gd name="connsiteY6" fmla="*/ 0 h 6405386"/>
              <a:gd name="connsiteX7" fmla="*/ 7631470 w 7631470"/>
              <a:gd name="connsiteY7" fmla="*/ 30531 h 6405386"/>
              <a:gd name="connsiteX8" fmla="*/ 7560032 w 7631470"/>
              <a:gd name="connsiteY8" fmla="*/ 6274128 h 6405386"/>
              <a:gd name="connsiteX9" fmla="*/ 7394324 w 7631470"/>
              <a:gd name="connsiteY9" fmla="*/ 6402154 h 6405386"/>
              <a:gd name="connsiteX10" fmla="*/ 7142118 w 7631470"/>
              <a:gd name="connsiteY10" fmla="*/ 6405352 h 6405386"/>
              <a:gd name="connsiteX0" fmla="*/ 7154766 w 7644118"/>
              <a:gd name="connsiteY0" fmla="*/ 6405352 h 6405386"/>
              <a:gd name="connsiteX1" fmla="*/ 6565478 w 7644118"/>
              <a:gd name="connsiteY1" fmla="*/ 6396252 h 6405386"/>
              <a:gd name="connsiteX2" fmla="*/ 1000430 w 7644118"/>
              <a:gd name="connsiteY2" fmla="*/ 6365722 h 6405386"/>
              <a:gd name="connsiteX3" fmla="*/ 0 w 7644118"/>
              <a:gd name="connsiteY3" fmla="*/ 6324387 h 6405386"/>
              <a:gd name="connsiteX4" fmla="*/ 12648 w 7644118"/>
              <a:gd name="connsiteY4" fmla="*/ 32372 h 6405386"/>
              <a:gd name="connsiteX5" fmla="*/ 170582 w 7644118"/>
              <a:gd name="connsiteY5" fmla="*/ 32797 h 6405386"/>
              <a:gd name="connsiteX6" fmla="*/ 6443967 w 7644118"/>
              <a:gd name="connsiteY6" fmla="*/ 0 h 6405386"/>
              <a:gd name="connsiteX7" fmla="*/ 7644118 w 7644118"/>
              <a:gd name="connsiteY7" fmla="*/ 30531 h 6405386"/>
              <a:gd name="connsiteX8" fmla="*/ 7572680 w 7644118"/>
              <a:gd name="connsiteY8" fmla="*/ 6274128 h 6405386"/>
              <a:gd name="connsiteX9" fmla="*/ 7406972 w 7644118"/>
              <a:gd name="connsiteY9" fmla="*/ 6402154 h 6405386"/>
              <a:gd name="connsiteX10" fmla="*/ 7154766 w 7644118"/>
              <a:gd name="connsiteY10" fmla="*/ 6405352 h 6405386"/>
              <a:gd name="connsiteX0" fmla="*/ 7167747 w 7657099"/>
              <a:gd name="connsiteY0" fmla="*/ 6405352 h 6405386"/>
              <a:gd name="connsiteX1" fmla="*/ 6578459 w 7657099"/>
              <a:gd name="connsiteY1" fmla="*/ 6396252 h 6405386"/>
              <a:gd name="connsiteX2" fmla="*/ 1013411 w 7657099"/>
              <a:gd name="connsiteY2" fmla="*/ 6365722 h 6405386"/>
              <a:gd name="connsiteX3" fmla="*/ 12981 w 7657099"/>
              <a:gd name="connsiteY3" fmla="*/ 6324387 h 6405386"/>
              <a:gd name="connsiteX4" fmla="*/ 25629 w 7657099"/>
              <a:gd name="connsiteY4" fmla="*/ 32372 h 6405386"/>
              <a:gd name="connsiteX5" fmla="*/ 183563 w 7657099"/>
              <a:gd name="connsiteY5" fmla="*/ 32797 h 6405386"/>
              <a:gd name="connsiteX6" fmla="*/ 6456948 w 7657099"/>
              <a:gd name="connsiteY6" fmla="*/ 0 h 6405386"/>
              <a:gd name="connsiteX7" fmla="*/ 7657099 w 7657099"/>
              <a:gd name="connsiteY7" fmla="*/ 30531 h 6405386"/>
              <a:gd name="connsiteX8" fmla="*/ 7585661 w 7657099"/>
              <a:gd name="connsiteY8" fmla="*/ 6274128 h 6405386"/>
              <a:gd name="connsiteX9" fmla="*/ 7419953 w 7657099"/>
              <a:gd name="connsiteY9" fmla="*/ 6402154 h 6405386"/>
              <a:gd name="connsiteX10" fmla="*/ 7167747 w 7657099"/>
              <a:gd name="connsiteY10" fmla="*/ 6405352 h 6405386"/>
              <a:gd name="connsiteX0" fmla="*/ 7236700 w 7726052"/>
              <a:gd name="connsiteY0" fmla="*/ 6405352 h 6405386"/>
              <a:gd name="connsiteX1" fmla="*/ 6647412 w 7726052"/>
              <a:gd name="connsiteY1" fmla="*/ 6396252 h 6405386"/>
              <a:gd name="connsiteX2" fmla="*/ 1082364 w 7726052"/>
              <a:gd name="connsiteY2" fmla="*/ 6365722 h 6405386"/>
              <a:gd name="connsiteX3" fmla="*/ 6051 w 7726052"/>
              <a:gd name="connsiteY3" fmla="*/ 6324387 h 6405386"/>
              <a:gd name="connsiteX4" fmla="*/ 94582 w 7726052"/>
              <a:gd name="connsiteY4" fmla="*/ 32372 h 6405386"/>
              <a:gd name="connsiteX5" fmla="*/ 252516 w 7726052"/>
              <a:gd name="connsiteY5" fmla="*/ 32797 h 6405386"/>
              <a:gd name="connsiteX6" fmla="*/ 6525901 w 7726052"/>
              <a:gd name="connsiteY6" fmla="*/ 0 h 6405386"/>
              <a:gd name="connsiteX7" fmla="*/ 7726052 w 7726052"/>
              <a:gd name="connsiteY7" fmla="*/ 30531 h 6405386"/>
              <a:gd name="connsiteX8" fmla="*/ 7654614 w 7726052"/>
              <a:gd name="connsiteY8" fmla="*/ 6274128 h 6405386"/>
              <a:gd name="connsiteX9" fmla="*/ 7488906 w 7726052"/>
              <a:gd name="connsiteY9" fmla="*/ 6402154 h 6405386"/>
              <a:gd name="connsiteX10" fmla="*/ 7236700 w 7726052"/>
              <a:gd name="connsiteY10" fmla="*/ 6405352 h 6405386"/>
              <a:gd name="connsiteX0" fmla="*/ 7240058 w 7729410"/>
              <a:gd name="connsiteY0" fmla="*/ 6405352 h 6405386"/>
              <a:gd name="connsiteX1" fmla="*/ 6650770 w 7729410"/>
              <a:gd name="connsiteY1" fmla="*/ 6396252 h 6405386"/>
              <a:gd name="connsiteX2" fmla="*/ 1085722 w 7729410"/>
              <a:gd name="connsiteY2" fmla="*/ 6365722 h 6405386"/>
              <a:gd name="connsiteX3" fmla="*/ 9409 w 7729410"/>
              <a:gd name="connsiteY3" fmla="*/ 6324387 h 6405386"/>
              <a:gd name="connsiteX4" fmla="*/ 47351 w 7729410"/>
              <a:gd name="connsiteY4" fmla="*/ 32372 h 6405386"/>
              <a:gd name="connsiteX5" fmla="*/ 255874 w 7729410"/>
              <a:gd name="connsiteY5" fmla="*/ 32797 h 6405386"/>
              <a:gd name="connsiteX6" fmla="*/ 6529259 w 7729410"/>
              <a:gd name="connsiteY6" fmla="*/ 0 h 6405386"/>
              <a:gd name="connsiteX7" fmla="*/ 7729410 w 7729410"/>
              <a:gd name="connsiteY7" fmla="*/ 30531 h 6405386"/>
              <a:gd name="connsiteX8" fmla="*/ 7657972 w 7729410"/>
              <a:gd name="connsiteY8" fmla="*/ 6274128 h 6405386"/>
              <a:gd name="connsiteX9" fmla="*/ 7492264 w 7729410"/>
              <a:gd name="connsiteY9" fmla="*/ 6402154 h 6405386"/>
              <a:gd name="connsiteX10" fmla="*/ 7240058 w 7729410"/>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9410" h="6405386">
                <a:moveTo>
                  <a:pt x="7240058" y="6405352"/>
                </a:moveTo>
                <a:cubicBezTo>
                  <a:pt x="7065297" y="6404963"/>
                  <a:pt x="6846319" y="6401325"/>
                  <a:pt x="6650770" y="6396252"/>
                </a:cubicBezTo>
                <a:lnTo>
                  <a:pt x="1085722" y="6365722"/>
                </a:lnTo>
                <a:lnTo>
                  <a:pt x="9409" y="6324387"/>
                </a:lnTo>
                <a:cubicBezTo>
                  <a:pt x="-24317" y="4214496"/>
                  <a:pt x="43135" y="2129710"/>
                  <a:pt x="47351" y="32372"/>
                </a:cubicBezTo>
                <a:lnTo>
                  <a:pt x="255874" y="32797"/>
                </a:lnTo>
                <a:lnTo>
                  <a:pt x="6529259" y="0"/>
                </a:lnTo>
                <a:cubicBezTo>
                  <a:pt x="7029322" y="30531"/>
                  <a:pt x="7386510" y="-1"/>
                  <a:pt x="7729410" y="30531"/>
                </a:cubicBezTo>
                <a:cubicBezTo>
                  <a:pt x="7707716" y="2585987"/>
                  <a:pt x="7753223" y="4971471"/>
                  <a:pt x="7657972" y="6274128"/>
                </a:cubicBezTo>
                <a:cubicBezTo>
                  <a:pt x="7649782" y="6434165"/>
                  <a:pt x="7656570" y="6381800"/>
                  <a:pt x="7492264" y="6402154"/>
                </a:cubicBezTo>
                <a:cubicBezTo>
                  <a:pt x="7433854" y="6404650"/>
                  <a:pt x="7344915" y="6405586"/>
                  <a:pt x="724005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C673667-46AA-4DF0-A85B-F7D6E52D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539370" flipH="1" flipV="1">
            <a:off x="617882" y="494866"/>
            <a:ext cx="4036224" cy="2597228"/>
          </a:xfrm>
          <a:custGeom>
            <a:avLst/>
            <a:gdLst>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403600 w 3637280"/>
              <a:gd name="connsiteY39" fmla="*/ 3505200 h 4023360"/>
              <a:gd name="connsiteX40" fmla="*/ 3505200 w 3637280"/>
              <a:gd name="connsiteY40" fmla="*/ 3596640 h 4023360"/>
              <a:gd name="connsiteX41" fmla="*/ 3545840 w 3637280"/>
              <a:gd name="connsiteY41" fmla="*/ 3637280 h 4023360"/>
              <a:gd name="connsiteX42" fmla="*/ 3596640 w 3637280"/>
              <a:gd name="connsiteY42" fmla="*/ 3667760 h 4023360"/>
              <a:gd name="connsiteX43" fmla="*/ 3637280 w 3637280"/>
              <a:gd name="connsiteY43"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45840 w 3637280"/>
              <a:gd name="connsiteY40" fmla="*/ 3637280 h 4023360"/>
              <a:gd name="connsiteX41" fmla="*/ 3596640 w 3637280"/>
              <a:gd name="connsiteY41" fmla="*/ 3667760 h 4023360"/>
              <a:gd name="connsiteX42" fmla="*/ 3637280 w 3637280"/>
              <a:gd name="connsiteY42"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41" fmla="*/ 3637280 w 3637280"/>
              <a:gd name="connsiteY41"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0" fmla="*/ 3637280 w 3820160"/>
              <a:gd name="connsiteY0" fmla="*/ 3352800 h 4023360"/>
              <a:gd name="connsiteX1" fmla="*/ 3606800 w 3820160"/>
              <a:gd name="connsiteY1" fmla="*/ 3403600 h 4023360"/>
              <a:gd name="connsiteX2" fmla="*/ 3556000 w 3820160"/>
              <a:gd name="connsiteY2" fmla="*/ 3474720 h 4023360"/>
              <a:gd name="connsiteX3" fmla="*/ 3535680 w 3820160"/>
              <a:gd name="connsiteY3" fmla="*/ 3505200 h 4023360"/>
              <a:gd name="connsiteX4" fmla="*/ 3515360 w 3820160"/>
              <a:gd name="connsiteY4" fmla="*/ 3525520 h 4023360"/>
              <a:gd name="connsiteX5" fmla="*/ 3474720 w 3820160"/>
              <a:gd name="connsiteY5" fmla="*/ 3576320 h 4023360"/>
              <a:gd name="connsiteX6" fmla="*/ 3230880 w 3820160"/>
              <a:gd name="connsiteY6" fmla="*/ 3749040 h 4023360"/>
              <a:gd name="connsiteX7" fmla="*/ 2763520 w 3820160"/>
              <a:gd name="connsiteY7" fmla="*/ 3931920 h 4023360"/>
              <a:gd name="connsiteX8" fmla="*/ 2407920 w 3820160"/>
              <a:gd name="connsiteY8" fmla="*/ 4013200 h 4023360"/>
              <a:gd name="connsiteX9" fmla="*/ 2204720 w 3820160"/>
              <a:gd name="connsiteY9" fmla="*/ 4023360 h 4023360"/>
              <a:gd name="connsiteX10" fmla="*/ 1869440 w 3820160"/>
              <a:gd name="connsiteY10" fmla="*/ 4013200 h 4023360"/>
              <a:gd name="connsiteX11" fmla="*/ 1483360 w 3820160"/>
              <a:gd name="connsiteY11" fmla="*/ 3942080 h 4023360"/>
              <a:gd name="connsiteX12" fmla="*/ 1259840 w 3820160"/>
              <a:gd name="connsiteY12" fmla="*/ 3870960 h 4023360"/>
              <a:gd name="connsiteX13" fmla="*/ 1056640 w 3820160"/>
              <a:gd name="connsiteY13" fmla="*/ 3779520 h 4023360"/>
              <a:gd name="connsiteX14" fmla="*/ 792480 w 3820160"/>
              <a:gd name="connsiteY14" fmla="*/ 3616960 h 4023360"/>
              <a:gd name="connsiteX15" fmla="*/ 355600 w 3820160"/>
              <a:gd name="connsiteY15" fmla="*/ 3017520 h 4023360"/>
              <a:gd name="connsiteX16" fmla="*/ 152400 w 3820160"/>
              <a:gd name="connsiteY16" fmla="*/ 2611120 h 4023360"/>
              <a:gd name="connsiteX17" fmla="*/ 30480 w 3820160"/>
              <a:gd name="connsiteY17" fmla="*/ 2204720 h 4023360"/>
              <a:gd name="connsiteX18" fmla="*/ 0 w 3820160"/>
              <a:gd name="connsiteY18" fmla="*/ 1981200 h 4023360"/>
              <a:gd name="connsiteX19" fmla="*/ 71120 w 3820160"/>
              <a:gd name="connsiteY19" fmla="*/ 1158240 h 4023360"/>
              <a:gd name="connsiteX20" fmla="*/ 132080 w 3820160"/>
              <a:gd name="connsiteY20" fmla="*/ 975360 h 4023360"/>
              <a:gd name="connsiteX21" fmla="*/ 294640 w 3820160"/>
              <a:gd name="connsiteY21" fmla="*/ 690880 h 4023360"/>
              <a:gd name="connsiteX22" fmla="*/ 751840 w 3820160"/>
              <a:gd name="connsiteY22" fmla="*/ 254000 h 4023360"/>
              <a:gd name="connsiteX23" fmla="*/ 1127760 w 3820160"/>
              <a:gd name="connsiteY23" fmla="*/ 71120 h 4023360"/>
              <a:gd name="connsiteX24" fmla="*/ 1432560 w 3820160"/>
              <a:gd name="connsiteY24" fmla="*/ 10160 h 4023360"/>
              <a:gd name="connsiteX25" fmla="*/ 1625600 w 3820160"/>
              <a:gd name="connsiteY25" fmla="*/ 0 h 4023360"/>
              <a:gd name="connsiteX26" fmla="*/ 2174240 w 3820160"/>
              <a:gd name="connsiteY26" fmla="*/ 20320 h 4023360"/>
              <a:gd name="connsiteX27" fmla="*/ 2407920 w 3820160"/>
              <a:gd name="connsiteY27" fmla="*/ 101600 h 4023360"/>
              <a:gd name="connsiteX28" fmla="*/ 2580640 w 3820160"/>
              <a:gd name="connsiteY28" fmla="*/ 223520 h 4023360"/>
              <a:gd name="connsiteX29" fmla="*/ 2794000 w 3820160"/>
              <a:gd name="connsiteY29" fmla="*/ 599440 h 4023360"/>
              <a:gd name="connsiteX30" fmla="*/ 2885440 w 3820160"/>
              <a:gd name="connsiteY30" fmla="*/ 853440 h 4023360"/>
              <a:gd name="connsiteX31" fmla="*/ 3007360 w 3820160"/>
              <a:gd name="connsiteY31" fmla="*/ 1361440 h 4023360"/>
              <a:gd name="connsiteX32" fmla="*/ 3078480 w 3820160"/>
              <a:gd name="connsiteY32" fmla="*/ 1899920 h 4023360"/>
              <a:gd name="connsiteX33" fmla="*/ 3078480 w 3820160"/>
              <a:gd name="connsiteY33" fmla="*/ 2570480 h 4023360"/>
              <a:gd name="connsiteX34" fmla="*/ 3037840 w 3820160"/>
              <a:gd name="connsiteY34" fmla="*/ 2844800 h 4023360"/>
              <a:gd name="connsiteX35" fmla="*/ 3017520 w 3820160"/>
              <a:gd name="connsiteY35" fmla="*/ 2926080 h 4023360"/>
              <a:gd name="connsiteX36" fmla="*/ 2997200 w 3820160"/>
              <a:gd name="connsiteY36" fmla="*/ 2966720 h 4023360"/>
              <a:gd name="connsiteX37" fmla="*/ 3068320 w 3820160"/>
              <a:gd name="connsiteY37" fmla="*/ 3098800 h 4023360"/>
              <a:gd name="connsiteX38" fmla="*/ 3108960 w 3820160"/>
              <a:gd name="connsiteY38" fmla="*/ 3169920 h 4023360"/>
              <a:gd name="connsiteX39" fmla="*/ 3820160 w 3820160"/>
              <a:gd name="connsiteY39" fmla="*/ 3078480 h 4023360"/>
              <a:gd name="connsiteX0" fmla="*/ 3606800 w 3820160"/>
              <a:gd name="connsiteY0" fmla="*/ 3403600 h 4023360"/>
              <a:gd name="connsiteX1" fmla="*/ 3556000 w 3820160"/>
              <a:gd name="connsiteY1" fmla="*/ 3474720 h 4023360"/>
              <a:gd name="connsiteX2" fmla="*/ 3535680 w 3820160"/>
              <a:gd name="connsiteY2" fmla="*/ 3505200 h 4023360"/>
              <a:gd name="connsiteX3" fmla="*/ 3515360 w 3820160"/>
              <a:gd name="connsiteY3" fmla="*/ 3525520 h 4023360"/>
              <a:gd name="connsiteX4" fmla="*/ 3474720 w 3820160"/>
              <a:gd name="connsiteY4" fmla="*/ 3576320 h 4023360"/>
              <a:gd name="connsiteX5" fmla="*/ 3230880 w 3820160"/>
              <a:gd name="connsiteY5" fmla="*/ 3749040 h 4023360"/>
              <a:gd name="connsiteX6" fmla="*/ 2763520 w 3820160"/>
              <a:gd name="connsiteY6" fmla="*/ 3931920 h 4023360"/>
              <a:gd name="connsiteX7" fmla="*/ 2407920 w 3820160"/>
              <a:gd name="connsiteY7" fmla="*/ 4013200 h 4023360"/>
              <a:gd name="connsiteX8" fmla="*/ 2204720 w 3820160"/>
              <a:gd name="connsiteY8" fmla="*/ 4023360 h 4023360"/>
              <a:gd name="connsiteX9" fmla="*/ 1869440 w 3820160"/>
              <a:gd name="connsiteY9" fmla="*/ 4013200 h 4023360"/>
              <a:gd name="connsiteX10" fmla="*/ 1483360 w 3820160"/>
              <a:gd name="connsiteY10" fmla="*/ 3942080 h 4023360"/>
              <a:gd name="connsiteX11" fmla="*/ 1259840 w 3820160"/>
              <a:gd name="connsiteY11" fmla="*/ 3870960 h 4023360"/>
              <a:gd name="connsiteX12" fmla="*/ 1056640 w 3820160"/>
              <a:gd name="connsiteY12" fmla="*/ 3779520 h 4023360"/>
              <a:gd name="connsiteX13" fmla="*/ 792480 w 3820160"/>
              <a:gd name="connsiteY13" fmla="*/ 3616960 h 4023360"/>
              <a:gd name="connsiteX14" fmla="*/ 355600 w 3820160"/>
              <a:gd name="connsiteY14" fmla="*/ 3017520 h 4023360"/>
              <a:gd name="connsiteX15" fmla="*/ 152400 w 3820160"/>
              <a:gd name="connsiteY15" fmla="*/ 2611120 h 4023360"/>
              <a:gd name="connsiteX16" fmla="*/ 30480 w 3820160"/>
              <a:gd name="connsiteY16" fmla="*/ 2204720 h 4023360"/>
              <a:gd name="connsiteX17" fmla="*/ 0 w 3820160"/>
              <a:gd name="connsiteY17" fmla="*/ 1981200 h 4023360"/>
              <a:gd name="connsiteX18" fmla="*/ 71120 w 3820160"/>
              <a:gd name="connsiteY18" fmla="*/ 1158240 h 4023360"/>
              <a:gd name="connsiteX19" fmla="*/ 132080 w 3820160"/>
              <a:gd name="connsiteY19" fmla="*/ 975360 h 4023360"/>
              <a:gd name="connsiteX20" fmla="*/ 294640 w 3820160"/>
              <a:gd name="connsiteY20" fmla="*/ 690880 h 4023360"/>
              <a:gd name="connsiteX21" fmla="*/ 751840 w 3820160"/>
              <a:gd name="connsiteY21" fmla="*/ 254000 h 4023360"/>
              <a:gd name="connsiteX22" fmla="*/ 1127760 w 3820160"/>
              <a:gd name="connsiteY22" fmla="*/ 71120 h 4023360"/>
              <a:gd name="connsiteX23" fmla="*/ 1432560 w 3820160"/>
              <a:gd name="connsiteY23" fmla="*/ 10160 h 4023360"/>
              <a:gd name="connsiteX24" fmla="*/ 1625600 w 3820160"/>
              <a:gd name="connsiteY24" fmla="*/ 0 h 4023360"/>
              <a:gd name="connsiteX25" fmla="*/ 2174240 w 3820160"/>
              <a:gd name="connsiteY25" fmla="*/ 20320 h 4023360"/>
              <a:gd name="connsiteX26" fmla="*/ 2407920 w 3820160"/>
              <a:gd name="connsiteY26" fmla="*/ 101600 h 4023360"/>
              <a:gd name="connsiteX27" fmla="*/ 2580640 w 3820160"/>
              <a:gd name="connsiteY27" fmla="*/ 223520 h 4023360"/>
              <a:gd name="connsiteX28" fmla="*/ 2794000 w 3820160"/>
              <a:gd name="connsiteY28" fmla="*/ 599440 h 4023360"/>
              <a:gd name="connsiteX29" fmla="*/ 2885440 w 3820160"/>
              <a:gd name="connsiteY29" fmla="*/ 853440 h 4023360"/>
              <a:gd name="connsiteX30" fmla="*/ 3007360 w 3820160"/>
              <a:gd name="connsiteY30" fmla="*/ 1361440 h 4023360"/>
              <a:gd name="connsiteX31" fmla="*/ 3078480 w 3820160"/>
              <a:gd name="connsiteY31" fmla="*/ 1899920 h 4023360"/>
              <a:gd name="connsiteX32" fmla="*/ 3078480 w 3820160"/>
              <a:gd name="connsiteY32" fmla="*/ 2570480 h 4023360"/>
              <a:gd name="connsiteX33" fmla="*/ 3037840 w 3820160"/>
              <a:gd name="connsiteY33" fmla="*/ 2844800 h 4023360"/>
              <a:gd name="connsiteX34" fmla="*/ 3017520 w 3820160"/>
              <a:gd name="connsiteY34" fmla="*/ 2926080 h 4023360"/>
              <a:gd name="connsiteX35" fmla="*/ 2997200 w 3820160"/>
              <a:gd name="connsiteY35" fmla="*/ 2966720 h 4023360"/>
              <a:gd name="connsiteX36" fmla="*/ 3068320 w 3820160"/>
              <a:gd name="connsiteY36" fmla="*/ 3098800 h 4023360"/>
              <a:gd name="connsiteX37" fmla="*/ 3108960 w 3820160"/>
              <a:gd name="connsiteY37" fmla="*/ 3169920 h 4023360"/>
              <a:gd name="connsiteX38" fmla="*/ 3820160 w 3820160"/>
              <a:gd name="connsiteY38" fmla="*/ 3078480 h 4023360"/>
              <a:gd name="connsiteX0" fmla="*/ 3556000 w 3820160"/>
              <a:gd name="connsiteY0" fmla="*/ 3474720 h 4023360"/>
              <a:gd name="connsiteX1" fmla="*/ 3535680 w 3820160"/>
              <a:gd name="connsiteY1" fmla="*/ 3505200 h 4023360"/>
              <a:gd name="connsiteX2" fmla="*/ 3515360 w 3820160"/>
              <a:gd name="connsiteY2" fmla="*/ 3525520 h 4023360"/>
              <a:gd name="connsiteX3" fmla="*/ 3474720 w 3820160"/>
              <a:gd name="connsiteY3" fmla="*/ 3576320 h 4023360"/>
              <a:gd name="connsiteX4" fmla="*/ 3230880 w 3820160"/>
              <a:gd name="connsiteY4" fmla="*/ 3749040 h 4023360"/>
              <a:gd name="connsiteX5" fmla="*/ 2763520 w 3820160"/>
              <a:gd name="connsiteY5" fmla="*/ 3931920 h 4023360"/>
              <a:gd name="connsiteX6" fmla="*/ 2407920 w 3820160"/>
              <a:gd name="connsiteY6" fmla="*/ 4013200 h 4023360"/>
              <a:gd name="connsiteX7" fmla="*/ 2204720 w 3820160"/>
              <a:gd name="connsiteY7" fmla="*/ 4023360 h 4023360"/>
              <a:gd name="connsiteX8" fmla="*/ 1869440 w 3820160"/>
              <a:gd name="connsiteY8" fmla="*/ 4013200 h 4023360"/>
              <a:gd name="connsiteX9" fmla="*/ 1483360 w 3820160"/>
              <a:gd name="connsiteY9" fmla="*/ 3942080 h 4023360"/>
              <a:gd name="connsiteX10" fmla="*/ 1259840 w 3820160"/>
              <a:gd name="connsiteY10" fmla="*/ 3870960 h 4023360"/>
              <a:gd name="connsiteX11" fmla="*/ 1056640 w 3820160"/>
              <a:gd name="connsiteY11" fmla="*/ 3779520 h 4023360"/>
              <a:gd name="connsiteX12" fmla="*/ 792480 w 3820160"/>
              <a:gd name="connsiteY12" fmla="*/ 3616960 h 4023360"/>
              <a:gd name="connsiteX13" fmla="*/ 355600 w 3820160"/>
              <a:gd name="connsiteY13" fmla="*/ 3017520 h 4023360"/>
              <a:gd name="connsiteX14" fmla="*/ 152400 w 3820160"/>
              <a:gd name="connsiteY14" fmla="*/ 2611120 h 4023360"/>
              <a:gd name="connsiteX15" fmla="*/ 30480 w 3820160"/>
              <a:gd name="connsiteY15" fmla="*/ 2204720 h 4023360"/>
              <a:gd name="connsiteX16" fmla="*/ 0 w 3820160"/>
              <a:gd name="connsiteY16" fmla="*/ 1981200 h 4023360"/>
              <a:gd name="connsiteX17" fmla="*/ 71120 w 3820160"/>
              <a:gd name="connsiteY17" fmla="*/ 1158240 h 4023360"/>
              <a:gd name="connsiteX18" fmla="*/ 132080 w 3820160"/>
              <a:gd name="connsiteY18" fmla="*/ 975360 h 4023360"/>
              <a:gd name="connsiteX19" fmla="*/ 294640 w 3820160"/>
              <a:gd name="connsiteY19" fmla="*/ 690880 h 4023360"/>
              <a:gd name="connsiteX20" fmla="*/ 751840 w 3820160"/>
              <a:gd name="connsiteY20" fmla="*/ 254000 h 4023360"/>
              <a:gd name="connsiteX21" fmla="*/ 1127760 w 3820160"/>
              <a:gd name="connsiteY21" fmla="*/ 71120 h 4023360"/>
              <a:gd name="connsiteX22" fmla="*/ 1432560 w 3820160"/>
              <a:gd name="connsiteY22" fmla="*/ 10160 h 4023360"/>
              <a:gd name="connsiteX23" fmla="*/ 1625600 w 3820160"/>
              <a:gd name="connsiteY23" fmla="*/ 0 h 4023360"/>
              <a:gd name="connsiteX24" fmla="*/ 2174240 w 3820160"/>
              <a:gd name="connsiteY24" fmla="*/ 20320 h 4023360"/>
              <a:gd name="connsiteX25" fmla="*/ 2407920 w 3820160"/>
              <a:gd name="connsiteY25" fmla="*/ 101600 h 4023360"/>
              <a:gd name="connsiteX26" fmla="*/ 2580640 w 3820160"/>
              <a:gd name="connsiteY26" fmla="*/ 223520 h 4023360"/>
              <a:gd name="connsiteX27" fmla="*/ 2794000 w 3820160"/>
              <a:gd name="connsiteY27" fmla="*/ 599440 h 4023360"/>
              <a:gd name="connsiteX28" fmla="*/ 2885440 w 3820160"/>
              <a:gd name="connsiteY28" fmla="*/ 853440 h 4023360"/>
              <a:gd name="connsiteX29" fmla="*/ 3007360 w 3820160"/>
              <a:gd name="connsiteY29" fmla="*/ 1361440 h 4023360"/>
              <a:gd name="connsiteX30" fmla="*/ 3078480 w 3820160"/>
              <a:gd name="connsiteY30" fmla="*/ 1899920 h 4023360"/>
              <a:gd name="connsiteX31" fmla="*/ 3078480 w 3820160"/>
              <a:gd name="connsiteY31" fmla="*/ 2570480 h 4023360"/>
              <a:gd name="connsiteX32" fmla="*/ 3037840 w 3820160"/>
              <a:gd name="connsiteY32" fmla="*/ 2844800 h 4023360"/>
              <a:gd name="connsiteX33" fmla="*/ 3017520 w 3820160"/>
              <a:gd name="connsiteY33" fmla="*/ 2926080 h 4023360"/>
              <a:gd name="connsiteX34" fmla="*/ 2997200 w 3820160"/>
              <a:gd name="connsiteY34" fmla="*/ 2966720 h 4023360"/>
              <a:gd name="connsiteX35" fmla="*/ 3068320 w 3820160"/>
              <a:gd name="connsiteY35" fmla="*/ 3098800 h 4023360"/>
              <a:gd name="connsiteX36" fmla="*/ 3108960 w 3820160"/>
              <a:gd name="connsiteY36" fmla="*/ 3169920 h 4023360"/>
              <a:gd name="connsiteX37" fmla="*/ 3820160 w 3820160"/>
              <a:gd name="connsiteY37" fmla="*/ 3078480 h 4023360"/>
              <a:gd name="connsiteX0" fmla="*/ 3535680 w 3820160"/>
              <a:gd name="connsiteY0" fmla="*/ 3505200 h 4023360"/>
              <a:gd name="connsiteX1" fmla="*/ 3515360 w 3820160"/>
              <a:gd name="connsiteY1" fmla="*/ 3525520 h 4023360"/>
              <a:gd name="connsiteX2" fmla="*/ 3474720 w 3820160"/>
              <a:gd name="connsiteY2" fmla="*/ 3576320 h 4023360"/>
              <a:gd name="connsiteX3" fmla="*/ 3230880 w 3820160"/>
              <a:gd name="connsiteY3" fmla="*/ 3749040 h 4023360"/>
              <a:gd name="connsiteX4" fmla="*/ 2763520 w 3820160"/>
              <a:gd name="connsiteY4" fmla="*/ 3931920 h 4023360"/>
              <a:gd name="connsiteX5" fmla="*/ 2407920 w 3820160"/>
              <a:gd name="connsiteY5" fmla="*/ 4013200 h 4023360"/>
              <a:gd name="connsiteX6" fmla="*/ 2204720 w 3820160"/>
              <a:gd name="connsiteY6" fmla="*/ 4023360 h 4023360"/>
              <a:gd name="connsiteX7" fmla="*/ 1869440 w 3820160"/>
              <a:gd name="connsiteY7" fmla="*/ 4013200 h 4023360"/>
              <a:gd name="connsiteX8" fmla="*/ 1483360 w 3820160"/>
              <a:gd name="connsiteY8" fmla="*/ 3942080 h 4023360"/>
              <a:gd name="connsiteX9" fmla="*/ 1259840 w 3820160"/>
              <a:gd name="connsiteY9" fmla="*/ 3870960 h 4023360"/>
              <a:gd name="connsiteX10" fmla="*/ 1056640 w 3820160"/>
              <a:gd name="connsiteY10" fmla="*/ 3779520 h 4023360"/>
              <a:gd name="connsiteX11" fmla="*/ 792480 w 3820160"/>
              <a:gd name="connsiteY11" fmla="*/ 3616960 h 4023360"/>
              <a:gd name="connsiteX12" fmla="*/ 355600 w 3820160"/>
              <a:gd name="connsiteY12" fmla="*/ 3017520 h 4023360"/>
              <a:gd name="connsiteX13" fmla="*/ 152400 w 3820160"/>
              <a:gd name="connsiteY13" fmla="*/ 2611120 h 4023360"/>
              <a:gd name="connsiteX14" fmla="*/ 30480 w 3820160"/>
              <a:gd name="connsiteY14" fmla="*/ 2204720 h 4023360"/>
              <a:gd name="connsiteX15" fmla="*/ 0 w 3820160"/>
              <a:gd name="connsiteY15" fmla="*/ 1981200 h 4023360"/>
              <a:gd name="connsiteX16" fmla="*/ 71120 w 3820160"/>
              <a:gd name="connsiteY16" fmla="*/ 1158240 h 4023360"/>
              <a:gd name="connsiteX17" fmla="*/ 132080 w 3820160"/>
              <a:gd name="connsiteY17" fmla="*/ 975360 h 4023360"/>
              <a:gd name="connsiteX18" fmla="*/ 294640 w 3820160"/>
              <a:gd name="connsiteY18" fmla="*/ 690880 h 4023360"/>
              <a:gd name="connsiteX19" fmla="*/ 751840 w 3820160"/>
              <a:gd name="connsiteY19" fmla="*/ 254000 h 4023360"/>
              <a:gd name="connsiteX20" fmla="*/ 1127760 w 3820160"/>
              <a:gd name="connsiteY20" fmla="*/ 71120 h 4023360"/>
              <a:gd name="connsiteX21" fmla="*/ 1432560 w 3820160"/>
              <a:gd name="connsiteY21" fmla="*/ 10160 h 4023360"/>
              <a:gd name="connsiteX22" fmla="*/ 1625600 w 3820160"/>
              <a:gd name="connsiteY22" fmla="*/ 0 h 4023360"/>
              <a:gd name="connsiteX23" fmla="*/ 2174240 w 3820160"/>
              <a:gd name="connsiteY23" fmla="*/ 20320 h 4023360"/>
              <a:gd name="connsiteX24" fmla="*/ 2407920 w 3820160"/>
              <a:gd name="connsiteY24" fmla="*/ 101600 h 4023360"/>
              <a:gd name="connsiteX25" fmla="*/ 2580640 w 3820160"/>
              <a:gd name="connsiteY25" fmla="*/ 223520 h 4023360"/>
              <a:gd name="connsiteX26" fmla="*/ 2794000 w 3820160"/>
              <a:gd name="connsiteY26" fmla="*/ 599440 h 4023360"/>
              <a:gd name="connsiteX27" fmla="*/ 2885440 w 3820160"/>
              <a:gd name="connsiteY27" fmla="*/ 853440 h 4023360"/>
              <a:gd name="connsiteX28" fmla="*/ 3007360 w 3820160"/>
              <a:gd name="connsiteY28" fmla="*/ 1361440 h 4023360"/>
              <a:gd name="connsiteX29" fmla="*/ 3078480 w 3820160"/>
              <a:gd name="connsiteY29" fmla="*/ 1899920 h 4023360"/>
              <a:gd name="connsiteX30" fmla="*/ 3078480 w 3820160"/>
              <a:gd name="connsiteY30" fmla="*/ 2570480 h 4023360"/>
              <a:gd name="connsiteX31" fmla="*/ 3037840 w 3820160"/>
              <a:gd name="connsiteY31" fmla="*/ 2844800 h 4023360"/>
              <a:gd name="connsiteX32" fmla="*/ 3017520 w 3820160"/>
              <a:gd name="connsiteY32" fmla="*/ 2926080 h 4023360"/>
              <a:gd name="connsiteX33" fmla="*/ 2997200 w 3820160"/>
              <a:gd name="connsiteY33" fmla="*/ 2966720 h 4023360"/>
              <a:gd name="connsiteX34" fmla="*/ 3068320 w 3820160"/>
              <a:gd name="connsiteY34" fmla="*/ 3098800 h 4023360"/>
              <a:gd name="connsiteX35" fmla="*/ 3108960 w 3820160"/>
              <a:gd name="connsiteY35" fmla="*/ 3169920 h 4023360"/>
              <a:gd name="connsiteX36" fmla="*/ 3820160 w 3820160"/>
              <a:gd name="connsiteY36" fmla="*/ 3078480 h 4023360"/>
              <a:gd name="connsiteX0" fmla="*/ 3535680 w 3820160"/>
              <a:gd name="connsiteY0" fmla="*/ 350520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20160"/>
              <a:gd name="connsiteY0" fmla="*/ 327152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261360 w 3810000"/>
              <a:gd name="connsiteY27" fmla="*/ 129032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786592 w 3810000"/>
              <a:gd name="connsiteY33" fmla="*/ 3236276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09999 w 3810000"/>
              <a:gd name="connsiteY33"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108960 w 3810000"/>
              <a:gd name="connsiteY31" fmla="*/ 3169920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436071 w 3810000"/>
              <a:gd name="connsiteY28" fmla="*/ 2265991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359674 w 3810000"/>
              <a:gd name="connsiteY26" fmla="*/ 1222849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3001978 w 3810000"/>
              <a:gd name="connsiteY24" fmla="*/ 421964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407920 w 3810000"/>
              <a:gd name="connsiteY22" fmla="*/ 101600 h 4023360"/>
              <a:gd name="connsiteX23" fmla="*/ 3001978 w 3810000"/>
              <a:gd name="connsiteY23" fmla="*/ 421964 h 4023360"/>
              <a:gd name="connsiteX24" fmla="*/ 3359674 w 3810000"/>
              <a:gd name="connsiteY24" fmla="*/ 1222849 h 4023360"/>
              <a:gd name="connsiteX25" fmla="*/ 3436071 w 3810000"/>
              <a:gd name="connsiteY25" fmla="*/ 2265991 h 4023360"/>
              <a:gd name="connsiteX26" fmla="*/ 3373317 w 3810000"/>
              <a:gd name="connsiteY26" fmla="*/ 2711759 h 4023360"/>
              <a:gd name="connsiteX27" fmla="*/ 3306183 w 3810000"/>
              <a:gd name="connsiteY27" fmla="*/ 2962752 h 4023360"/>
              <a:gd name="connsiteX28" fmla="*/ 3277496 w 3810000"/>
              <a:gd name="connsiteY28" fmla="*/ 3058791 h 4023360"/>
              <a:gd name="connsiteX29" fmla="*/ 3809999 w 3810000"/>
              <a:gd name="connsiteY29" fmla="*/ 3287872 h 4023360"/>
              <a:gd name="connsiteX0" fmla="*/ 3810000 w 3810000"/>
              <a:gd name="connsiteY0" fmla="*/ 3272025 h 4023865"/>
              <a:gd name="connsiteX1" fmla="*/ 3474720 w 3810000"/>
              <a:gd name="connsiteY1" fmla="*/ 3576825 h 4023865"/>
              <a:gd name="connsiteX2" fmla="*/ 3230880 w 3810000"/>
              <a:gd name="connsiteY2" fmla="*/ 3749545 h 4023865"/>
              <a:gd name="connsiteX3" fmla="*/ 2763520 w 3810000"/>
              <a:gd name="connsiteY3" fmla="*/ 3932425 h 4023865"/>
              <a:gd name="connsiteX4" fmla="*/ 2407920 w 3810000"/>
              <a:gd name="connsiteY4" fmla="*/ 4013705 h 4023865"/>
              <a:gd name="connsiteX5" fmla="*/ 2204720 w 3810000"/>
              <a:gd name="connsiteY5" fmla="*/ 4023865 h 4023865"/>
              <a:gd name="connsiteX6" fmla="*/ 1869440 w 3810000"/>
              <a:gd name="connsiteY6" fmla="*/ 4013705 h 4023865"/>
              <a:gd name="connsiteX7" fmla="*/ 1483360 w 3810000"/>
              <a:gd name="connsiteY7" fmla="*/ 3942585 h 4023865"/>
              <a:gd name="connsiteX8" fmla="*/ 1259840 w 3810000"/>
              <a:gd name="connsiteY8" fmla="*/ 3871465 h 4023865"/>
              <a:gd name="connsiteX9" fmla="*/ 1056640 w 3810000"/>
              <a:gd name="connsiteY9" fmla="*/ 3780025 h 4023865"/>
              <a:gd name="connsiteX10" fmla="*/ 792480 w 3810000"/>
              <a:gd name="connsiteY10" fmla="*/ 3617465 h 4023865"/>
              <a:gd name="connsiteX11" fmla="*/ 355600 w 3810000"/>
              <a:gd name="connsiteY11" fmla="*/ 3018025 h 4023865"/>
              <a:gd name="connsiteX12" fmla="*/ 152400 w 3810000"/>
              <a:gd name="connsiteY12" fmla="*/ 2611625 h 4023865"/>
              <a:gd name="connsiteX13" fmla="*/ 30480 w 3810000"/>
              <a:gd name="connsiteY13" fmla="*/ 2205225 h 4023865"/>
              <a:gd name="connsiteX14" fmla="*/ 0 w 3810000"/>
              <a:gd name="connsiteY14" fmla="*/ 1981705 h 4023865"/>
              <a:gd name="connsiteX15" fmla="*/ 71120 w 3810000"/>
              <a:gd name="connsiteY15" fmla="*/ 1158745 h 4023865"/>
              <a:gd name="connsiteX16" fmla="*/ 132080 w 3810000"/>
              <a:gd name="connsiteY16" fmla="*/ 975865 h 4023865"/>
              <a:gd name="connsiteX17" fmla="*/ 294640 w 3810000"/>
              <a:gd name="connsiteY17" fmla="*/ 691385 h 4023865"/>
              <a:gd name="connsiteX18" fmla="*/ 751840 w 3810000"/>
              <a:gd name="connsiteY18" fmla="*/ 254505 h 4023865"/>
              <a:gd name="connsiteX19" fmla="*/ 1127760 w 3810000"/>
              <a:gd name="connsiteY19" fmla="*/ 71625 h 4023865"/>
              <a:gd name="connsiteX20" fmla="*/ 1625600 w 3810000"/>
              <a:gd name="connsiteY20" fmla="*/ 505 h 4023865"/>
              <a:gd name="connsiteX21" fmla="*/ 2407920 w 3810000"/>
              <a:gd name="connsiteY21" fmla="*/ 102105 h 4023865"/>
              <a:gd name="connsiteX22" fmla="*/ 3001978 w 3810000"/>
              <a:gd name="connsiteY22" fmla="*/ 422469 h 4023865"/>
              <a:gd name="connsiteX23" fmla="*/ 3359674 w 3810000"/>
              <a:gd name="connsiteY23" fmla="*/ 1223354 h 4023865"/>
              <a:gd name="connsiteX24" fmla="*/ 3436071 w 3810000"/>
              <a:gd name="connsiteY24" fmla="*/ 2266496 h 4023865"/>
              <a:gd name="connsiteX25" fmla="*/ 3373317 w 3810000"/>
              <a:gd name="connsiteY25" fmla="*/ 2712264 h 4023865"/>
              <a:gd name="connsiteX26" fmla="*/ 3306183 w 3810000"/>
              <a:gd name="connsiteY26" fmla="*/ 2963257 h 4023865"/>
              <a:gd name="connsiteX27" fmla="*/ 3277496 w 3810000"/>
              <a:gd name="connsiteY27" fmla="*/ 3059296 h 4023865"/>
              <a:gd name="connsiteX28" fmla="*/ 3809999 w 3810000"/>
              <a:gd name="connsiteY28" fmla="*/ 3288377 h 4023865"/>
              <a:gd name="connsiteX0" fmla="*/ 3810000 w 3810000"/>
              <a:gd name="connsiteY0" fmla="*/ 3281919 h 4033759"/>
              <a:gd name="connsiteX1" fmla="*/ 3474720 w 3810000"/>
              <a:gd name="connsiteY1" fmla="*/ 3586719 h 4033759"/>
              <a:gd name="connsiteX2" fmla="*/ 3230880 w 3810000"/>
              <a:gd name="connsiteY2" fmla="*/ 3759439 h 4033759"/>
              <a:gd name="connsiteX3" fmla="*/ 2763520 w 3810000"/>
              <a:gd name="connsiteY3" fmla="*/ 3942319 h 4033759"/>
              <a:gd name="connsiteX4" fmla="*/ 2407920 w 3810000"/>
              <a:gd name="connsiteY4" fmla="*/ 4023599 h 4033759"/>
              <a:gd name="connsiteX5" fmla="*/ 2204720 w 3810000"/>
              <a:gd name="connsiteY5" fmla="*/ 4033759 h 4033759"/>
              <a:gd name="connsiteX6" fmla="*/ 1869440 w 3810000"/>
              <a:gd name="connsiteY6" fmla="*/ 4023599 h 4033759"/>
              <a:gd name="connsiteX7" fmla="*/ 1483360 w 3810000"/>
              <a:gd name="connsiteY7" fmla="*/ 3952479 h 4033759"/>
              <a:gd name="connsiteX8" fmla="*/ 1259840 w 3810000"/>
              <a:gd name="connsiteY8" fmla="*/ 3881359 h 4033759"/>
              <a:gd name="connsiteX9" fmla="*/ 1056640 w 3810000"/>
              <a:gd name="connsiteY9" fmla="*/ 3789919 h 4033759"/>
              <a:gd name="connsiteX10" fmla="*/ 792480 w 3810000"/>
              <a:gd name="connsiteY10" fmla="*/ 3627359 h 4033759"/>
              <a:gd name="connsiteX11" fmla="*/ 355600 w 3810000"/>
              <a:gd name="connsiteY11" fmla="*/ 3027919 h 4033759"/>
              <a:gd name="connsiteX12" fmla="*/ 152400 w 3810000"/>
              <a:gd name="connsiteY12" fmla="*/ 2621519 h 4033759"/>
              <a:gd name="connsiteX13" fmla="*/ 30480 w 3810000"/>
              <a:gd name="connsiteY13" fmla="*/ 2215119 h 4033759"/>
              <a:gd name="connsiteX14" fmla="*/ 0 w 3810000"/>
              <a:gd name="connsiteY14" fmla="*/ 1991599 h 4033759"/>
              <a:gd name="connsiteX15" fmla="*/ 71120 w 3810000"/>
              <a:gd name="connsiteY15" fmla="*/ 1168639 h 4033759"/>
              <a:gd name="connsiteX16" fmla="*/ 132080 w 3810000"/>
              <a:gd name="connsiteY16" fmla="*/ 985759 h 4033759"/>
              <a:gd name="connsiteX17" fmla="*/ 294640 w 3810000"/>
              <a:gd name="connsiteY17" fmla="*/ 701279 h 4033759"/>
              <a:gd name="connsiteX18" fmla="*/ 1127760 w 3810000"/>
              <a:gd name="connsiteY18" fmla="*/ 81519 h 4033759"/>
              <a:gd name="connsiteX19" fmla="*/ 1625600 w 3810000"/>
              <a:gd name="connsiteY19" fmla="*/ 10399 h 4033759"/>
              <a:gd name="connsiteX20" fmla="*/ 2407920 w 3810000"/>
              <a:gd name="connsiteY20" fmla="*/ 111999 h 4033759"/>
              <a:gd name="connsiteX21" fmla="*/ 3001978 w 3810000"/>
              <a:gd name="connsiteY21" fmla="*/ 432363 h 4033759"/>
              <a:gd name="connsiteX22" fmla="*/ 3359674 w 3810000"/>
              <a:gd name="connsiteY22" fmla="*/ 1233248 h 4033759"/>
              <a:gd name="connsiteX23" fmla="*/ 3436071 w 3810000"/>
              <a:gd name="connsiteY23" fmla="*/ 2276390 h 4033759"/>
              <a:gd name="connsiteX24" fmla="*/ 3373317 w 3810000"/>
              <a:gd name="connsiteY24" fmla="*/ 2722158 h 4033759"/>
              <a:gd name="connsiteX25" fmla="*/ 3306183 w 3810000"/>
              <a:gd name="connsiteY25" fmla="*/ 2973151 h 4033759"/>
              <a:gd name="connsiteX26" fmla="*/ 3277496 w 3810000"/>
              <a:gd name="connsiteY26" fmla="*/ 3069190 h 4033759"/>
              <a:gd name="connsiteX27" fmla="*/ 3809999 w 3810000"/>
              <a:gd name="connsiteY27" fmla="*/ 3298271 h 4033759"/>
              <a:gd name="connsiteX0" fmla="*/ 3810000 w 3810000"/>
              <a:gd name="connsiteY0" fmla="*/ 3271645 h 4023485"/>
              <a:gd name="connsiteX1" fmla="*/ 3474720 w 3810000"/>
              <a:gd name="connsiteY1" fmla="*/ 3576445 h 4023485"/>
              <a:gd name="connsiteX2" fmla="*/ 3230880 w 3810000"/>
              <a:gd name="connsiteY2" fmla="*/ 3749165 h 4023485"/>
              <a:gd name="connsiteX3" fmla="*/ 2763520 w 3810000"/>
              <a:gd name="connsiteY3" fmla="*/ 3932045 h 4023485"/>
              <a:gd name="connsiteX4" fmla="*/ 2407920 w 3810000"/>
              <a:gd name="connsiteY4" fmla="*/ 4013325 h 4023485"/>
              <a:gd name="connsiteX5" fmla="*/ 2204720 w 3810000"/>
              <a:gd name="connsiteY5" fmla="*/ 4023485 h 4023485"/>
              <a:gd name="connsiteX6" fmla="*/ 1869440 w 3810000"/>
              <a:gd name="connsiteY6" fmla="*/ 4013325 h 4023485"/>
              <a:gd name="connsiteX7" fmla="*/ 1483360 w 3810000"/>
              <a:gd name="connsiteY7" fmla="*/ 3942205 h 4023485"/>
              <a:gd name="connsiteX8" fmla="*/ 1259840 w 3810000"/>
              <a:gd name="connsiteY8" fmla="*/ 3871085 h 4023485"/>
              <a:gd name="connsiteX9" fmla="*/ 1056640 w 3810000"/>
              <a:gd name="connsiteY9" fmla="*/ 3779645 h 4023485"/>
              <a:gd name="connsiteX10" fmla="*/ 792480 w 3810000"/>
              <a:gd name="connsiteY10" fmla="*/ 3617085 h 4023485"/>
              <a:gd name="connsiteX11" fmla="*/ 355600 w 3810000"/>
              <a:gd name="connsiteY11" fmla="*/ 3017645 h 4023485"/>
              <a:gd name="connsiteX12" fmla="*/ 152400 w 3810000"/>
              <a:gd name="connsiteY12" fmla="*/ 2611245 h 4023485"/>
              <a:gd name="connsiteX13" fmla="*/ 30480 w 3810000"/>
              <a:gd name="connsiteY13" fmla="*/ 2204845 h 4023485"/>
              <a:gd name="connsiteX14" fmla="*/ 0 w 3810000"/>
              <a:gd name="connsiteY14" fmla="*/ 1981325 h 4023485"/>
              <a:gd name="connsiteX15" fmla="*/ 71120 w 3810000"/>
              <a:gd name="connsiteY15" fmla="*/ 1158365 h 4023485"/>
              <a:gd name="connsiteX16" fmla="*/ 132080 w 3810000"/>
              <a:gd name="connsiteY16" fmla="*/ 975485 h 4023485"/>
              <a:gd name="connsiteX17" fmla="*/ 294640 w 3810000"/>
              <a:gd name="connsiteY17" fmla="*/ 691005 h 4023485"/>
              <a:gd name="connsiteX18" fmla="*/ 893683 w 3810000"/>
              <a:gd name="connsiteY18" fmla="*/ 261752 h 4023485"/>
              <a:gd name="connsiteX19" fmla="*/ 1625600 w 3810000"/>
              <a:gd name="connsiteY19" fmla="*/ 125 h 4023485"/>
              <a:gd name="connsiteX20" fmla="*/ 2407920 w 3810000"/>
              <a:gd name="connsiteY20" fmla="*/ 101725 h 4023485"/>
              <a:gd name="connsiteX21" fmla="*/ 3001978 w 3810000"/>
              <a:gd name="connsiteY21" fmla="*/ 422089 h 4023485"/>
              <a:gd name="connsiteX22" fmla="*/ 3359674 w 3810000"/>
              <a:gd name="connsiteY22" fmla="*/ 1222974 h 4023485"/>
              <a:gd name="connsiteX23" fmla="*/ 3436071 w 3810000"/>
              <a:gd name="connsiteY23" fmla="*/ 2266116 h 4023485"/>
              <a:gd name="connsiteX24" fmla="*/ 3373317 w 3810000"/>
              <a:gd name="connsiteY24" fmla="*/ 2711884 h 4023485"/>
              <a:gd name="connsiteX25" fmla="*/ 3306183 w 3810000"/>
              <a:gd name="connsiteY25" fmla="*/ 2962877 h 4023485"/>
              <a:gd name="connsiteX26" fmla="*/ 3277496 w 3810000"/>
              <a:gd name="connsiteY26" fmla="*/ 3058916 h 4023485"/>
              <a:gd name="connsiteX27" fmla="*/ 3809999 w 3810000"/>
              <a:gd name="connsiteY27" fmla="*/ 3287997 h 4023485"/>
              <a:gd name="connsiteX0" fmla="*/ 3810000 w 3810000"/>
              <a:gd name="connsiteY0" fmla="*/ 3220097 h 3971937"/>
              <a:gd name="connsiteX1" fmla="*/ 3474720 w 3810000"/>
              <a:gd name="connsiteY1" fmla="*/ 3524897 h 3971937"/>
              <a:gd name="connsiteX2" fmla="*/ 3230880 w 3810000"/>
              <a:gd name="connsiteY2" fmla="*/ 3697617 h 3971937"/>
              <a:gd name="connsiteX3" fmla="*/ 2763520 w 3810000"/>
              <a:gd name="connsiteY3" fmla="*/ 3880497 h 3971937"/>
              <a:gd name="connsiteX4" fmla="*/ 2407920 w 3810000"/>
              <a:gd name="connsiteY4" fmla="*/ 3961777 h 3971937"/>
              <a:gd name="connsiteX5" fmla="*/ 2204720 w 3810000"/>
              <a:gd name="connsiteY5" fmla="*/ 3971937 h 3971937"/>
              <a:gd name="connsiteX6" fmla="*/ 1869440 w 3810000"/>
              <a:gd name="connsiteY6" fmla="*/ 3961777 h 3971937"/>
              <a:gd name="connsiteX7" fmla="*/ 1483360 w 3810000"/>
              <a:gd name="connsiteY7" fmla="*/ 3890657 h 3971937"/>
              <a:gd name="connsiteX8" fmla="*/ 1259840 w 3810000"/>
              <a:gd name="connsiteY8" fmla="*/ 3819537 h 3971937"/>
              <a:gd name="connsiteX9" fmla="*/ 1056640 w 3810000"/>
              <a:gd name="connsiteY9" fmla="*/ 3728097 h 3971937"/>
              <a:gd name="connsiteX10" fmla="*/ 792480 w 3810000"/>
              <a:gd name="connsiteY10" fmla="*/ 3565537 h 3971937"/>
              <a:gd name="connsiteX11" fmla="*/ 355600 w 3810000"/>
              <a:gd name="connsiteY11" fmla="*/ 2966097 h 3971937"/>
              <a:gd name="connsiteX12" fmla="*/ 152400 w 3810000"/>
              <a:gd name="connsiteY12" fmla="*/ 2559697 h 3971937"/>
              <a:gd name="connsiteX13" fmla="*/ 30480 w 3810000"/>
              <a:gd name="connsiteY13" fmla="*/ 2153297 h 3971937"/>
              <a:gd name="connsiteX14" fmla="*/ 0 w 3810000"/>
              <a:gd name="connsiteY14" fmla="*/ 1929777 h 3971937"/>
              <a:gd name="connsiteX15" fmla="*/ 71120 w 3810000"/>
              <a:gd name="connsiteY15" fmla="*/ 1106817 h 3971937"/>
              <a:gd name="connsiteX16" fmla="*/ 132080 w 3810000"/>
              <a:gd name="connsiteY16" fmla="*/ 923937 h 3971937"/>
              <a:gd name="connsiteX17" fmla="*/ 294640 w 3810000"/>
              <a:gd name="connsiteY17" fmla="*/ 639457 h 3971937"/>
              <a:gd name="connsiteX18" fmla="*/ 893683 w 3810000"/>
              <a:gd name="connsiteY18" fmla="*/ 210204 h 3971937"/>
              <a:gd name="connsiteX19" fmla="*/ 1625600 w 3810000"/>
              <a:gd name="connsiteY19" fmla="*/ 172 h 3971937"/>
              <a:gd name="connsiteX20" fmla="*/ 2407920 w 3810000"/>
              <a:gd name="connsiteY20" fmla="*/ 50177 h 3971937"/>
              <a:gd name="connsiteX21" fmla="*/ 3001978 w 3810000"/>
              <a:gd name="connsiteY21" fmla="*/ 370541 h 3971937"/>
              <a:gd name="connsiteX22" fmla="*/ 3359674 w 3810000"/>
              <a:gd name="connsiteY22" fmla="*/ 1171426 h 3971937"/>
              <a:gd name="connsiteX23" fmla="*/ 3436071 w 3810000"/>
              <a:gd name="connsiteY23" fmla="*/ 2214568 h 3971937"/>
              <a:gd name="connsiteX24" fmla="*/ 3373317 w 3810000"/>
              <a:gd name="connsiteY24" fmla="*/ 2660336 h 3971937"/>
              <a:gd name="connsiteX25" fmla="*/ 3306183 w 3810000"/>
              <a:gd name="connsiteY25" fmla="*/ 2911329 h 3971937"/>
              <a:gd name="connsiteX26" fmla="*/ 3277496 w 3810000"/>
              <a:gd name="connsiteY26" fmla="*/ 3007368 h 3971937"/>
              <a:gd name="connsiteX27" fmla="*/ 3809999 w 3810000"/>
              <a:gd name="connsiteY27" fmla="*/ 3236449 h 3971937"/>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94640 w 3810000"/>
              <a:gd name="connsiteY17" fmla="*/ 639285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937609 w 3810000"/>
              <a:gd name="connsiteY9" fmla="*/ 3434392 h 3971765"/>
              <a:gd name="connsiteX10" fmla="*/ 266650 w 3810000"/>
              <a:gd name="connsiteY10" fmla="*/ 3001646 h 3971765"/>
              <a:gd name="connsiteX11" fmla="*/ 152400 w 3810000"/>
              <a:gd name="connsiteY11" fmla="*/ 2559525 h 3971765"/>
              <a:gd name="connsiteX12" fmla="*/ 30480 w 3810000"/>
              <a:gd name="connsiteY12" fmla="*/ 2153125 h 3971765"/>
              <a:gd name="connsiteX13" fmla="*/ 0 w 3810000"/>
              <a:gd name="connsiteY13" fmla="*/ 1929605 h 3971765"/>
              <a:gd name="connsiteX14" fmla="*/ 61757 w 3810000"/>
              <a:gd name="connsiteY14" fmla="*/ 1344779 h 3971765"/>
              <a:gd name="connsiteX15" fmla="*/ 275913 w 3810000"/>
              <a:gd name="connsiteY15" fmla="*/ 940921 h 3971765"/>
              <a:gd name="connsiteX16" fmla="*/ 893683 w 3810000"/>
              <a:gd name="connsiteY16" fmla="*/ 210032 h 3971765"/>
              <a:gd name="connsiteX17" fmla="*/ 1625600 w 3810000"/>
              <a:gd name="connsiteY17" fmla="*/ 0 h 3971765"/>
              <a:gd name="connsiteX18" fmla="*/ 2407920 w 3810000"/>
              <a:gd name="connsiteY18" fmla="*/ 50005 h 3971765"/>
              <a:gd name="connsiteX19" fmla="*/ 3001978 w 3810000"/>
              <a:gd name="connsiteY19" fmla="*/ 370369 h 3971765"/>
              <a:gd name="connsiteX20" fmla="*/ 3359674 w 3810000"/>
              <a:gd name="connsiteY20" fmla="*/ 1171254 h 3971765"/>
              <a:gd name="connsiteX21" fmla="*/ 3436071 w 3810000"/>
              <a:gd name="connsiteY21" fmla="*/ 2214396 h 3971765"/>
              <a:gd name="connsiteX22" fmla="*/ 3373317 w 3810000"/>
              <a:gd name="connsiteY22" fmla="*/ 2660164 h 3971765"/>
              <a:gd name="connsiteX23" fmla="*/ 3306183 w 3810000"/>
              <a:gd name="connsiteY23" fmla="*/ 2911157 h 3971765"/>
              <a:gd name="connsiteX24" fmla="*/ 3277496 w 3810000"/>
              <a:gd name="connsiteY24" fmla="*/ 3007196 h 3971765"/>
              <a:gd name="connsiteX25" fmla="*/ 3809999 w 3810000"/>
              <a:gd name="connsiteY25"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483360 w 3810000"/>
              <a:gd name="connsiteY6" fmla="*/ 3890485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0326"/>
              <a:gd name="connsiteX1" fmla="*/ 3474720 w 3810000"/>
              <a:gd name="connsiteY1" fmla="*/ 3524725 h 3970326"/>
              <a:gd name="connsiteX2" fmla="*/ 3230880 w 3810000"/>
              <a:gd name="connsiteY2" fmla="*/ 3697445 h 3970326"/>
              <a:gd name="connsiteX3" fmla="*/ 2763520 w 3810000"/>
              <a:gd name="connsiteY3" fmla="*/ 3880325 h 3970326"/>
              <a:gd name="connsiteX4" fmla="*/ 2407920 w 3810000"/>
              <a:gd name="connsiteY4" fmla="*/ 3961605 h 3970326"/>
              <a:gd name="connsiteX5" fmla="*/ 1665941 w 3810000"/>
              <a:gd name="connsiteY5" fmla="*/ 3644413 h 3970326"/>
              <a:gd name="connsiteX6" fmla="*/ 1372197 w 3810000"/>
              <a:gd name="connsiteY6" fmla="*/ 3581231 h 3970326"/>
              <a:gd name="connsiteX7" fmla="*/ 937609 w 3810000"/>
              <a:gd name="connsiteY7" fmla="*/ 3434392 h 3970326"/>
              <a:gd name="connsiteX8" fmla="*/ 266650 w 3810000"/>
              <a:gd name="connsiteY8" fmla="*/ 3001646 h 3970326"/>
              <a:gd name="connsiteX9" fmla="*/ 152400 w 3810000"/>
              <a:gd name="connsiteY9" fmla="*/ 2559525 h 3970326"/>
              <a:gd name="connsiteX10" fmla="*/ 30480 w 3810000"/>
              <a:gd name="connsiteY10" fmla="*/ 2153125 h 3970326"/>
              <a:gd name="connsiteX11" fmla="*/ 0 w 3810000"/>
              <a:gd name="connsiteY11" fmla="*/ 1929605 h 3970326"/>
              <a:gd name="connsiteX12" fmla="*/ 61757 w 3810000"/>
              <a:gd name="connsiteY12" fmla="*/ 1344779 h 3970326"/>
              <a:gd name="connsiteX13" fmla="*/ 275913 w 3810000"/>
              <a:gd name="connsiteY13" fmla="*/ 940921 h 3970326"/>
              <a:gd name="connsiteX14" fmla="*/ 893683 w 3810000"/>
              <a:gd name="connsiteY14" fmla="*/ 210032 h 3970326"/>
              <a:gd name="connsiteX15" fmla="*/ 1625600 w 3810000"/>
              <a:gd name="connsiteY15" fmla="*/ 0 h 3970326"/>
              <a:gd name="connsiteX16" fmla="*/ 2407920 w 3810000"/>
              <a:gd name="connsiteY16" fmla="*/ 50005 h 3970326"/>
              <a:gd name="connsiteX17" fmla="*/ 3001978 w 3810000"/>
              <a:gd name="connsiteY17" fmla="*/ 370369 h 3970326"/>
              <a:gd name="connsiteX18" fmla="*/ 3359674 w 3810000"/>
              <a:gd name="connsiteY18" fmla="*/ 1171254 h 3970326"/>
              <a:gd name="connsiteX19" fmla="*/ 3436071 w 3810000"/>
              <a:gd name="connsiteY19" fmla="*/ 2214396 h 3970326"/>
              <a:gd name="connsiteX20" fmla="*/ 3373317 w 3810000"/>
              <a:gd name="connsiteY20" fmla="*/ 2660164 h 3970326"/>
              <a:gd name="connsiteX21" fmla="*/ 3306183 w 3810000"/>
              <a:gd name="connsiteY21" fmla="*/ 2911157 h 3970326"/>
              <a:gd name="connsiteX22" fmla="*/ 3277496 w 3810000"/>
              <a:gd name="connsiteY22" fmla="*/ 3007196 h 3970326"/>
              <a:gd name="connsiteX23" fmla="*/ 3809999 w 3810000"/>
              <a:gd name="connsiteY23" fmla="*/ 3236277 h 3970326"/>
              <a:gd name="connsiteX0" fmla="*/ 3810000 w 3810000"/>
              <a:gd name="connsiteY0" fmla="*/ 3219925 h 3880478"/>
              <a:gd name="connsiteX1" fmla="*/ 3474720 w 3810000"/>
              <a:gd name="connsiteY1" fmla="*/ 3524725 h 3880478"/>
              <a:gd name="connsiteX2" fmla="*/ 3230880 w 3810000"/>
              <a:gd name="connsiteY2" fmla="*/ 3697445 h 3880478"/>
              <a:gd name="connsiteX3" fmla="*/ 2763520 w 3810000"/>
              <a:gd name="connsiteY3" fmla="*/ 3880325 h 3880478"/>
              <a:gd name="connsiteX4" fmla="*/ 2384513 w 3810000"/>
              <a:gd name="connsiteY4" fmla="*/ 3727441 h 3880478"/>
              <a:gd name="connsiteX5" fmla="*/ 1665941 w 3810000"/>
              <a:gd name="connsiteY5" fmla="*/ 3644413 h 3880478"/>
              <a:gd name="connsiteX6" fmla="*/ 1372197 w 3810000"/>
              <a:gd name="connsiteY6" fmla="*/ 3581231 h 3880478"/>
              <a:gd name="connsiteX7" fmla="*/ 937609 w 3810000"/>
              <a:gd name="connsiteY7" fmla="*/ 3434392 h 3880478"/>
              <a:gd name="connsiteX8" fmla="*/ 266650 w 3810000"/>
              <a:gd name="connsiteY8" fmla="*/ 3001646 h 3880478"/>
              <a:gd name="connsiteX9" fmla="*/ 152400 w 3810000"/>
              <a:gd name="connsiteY9" fmla="*/ 2559525 h 3880478"/>
              <a:gd name="connsiteX10" fmla="*/ 30480 w 3810000"/>
              <a:gd name="connsiteY10" fmla="*/ 2153125 h 3880478"/>
              <a:gd name="connsiteX11" fmla="*/ 0 w 3810000"/>
              <a:gd name="connsiteY11" fmla="*/ 1929605 h 3880478"/>
              <a:gd name="connsiteX12" fmla="*/ 61757 w 3810000"/>
              <a:gd name="connsiteY12" fmla="*/ 1344779 h 3880478"/>
              <a:gd name="connsiteX13" fmla="*/ 275913 w 3810000"/>
              <a:gd name="connsiteY13" fmla="*/ 940921 h 3880478"/>
              <a:gd name="connsiteX14" fmla="*/ 893683 w 3810000"/>
              <a:gd name="connsiteY14" fmla="*/ 210032 h 3880478"/>
              <a:gd name="connsiteX15" fmla="*/ 1625600 w 3810000"/>
              <a:gd name="connsiteY15" fmla="*/ 0 h 3880478"/>
              <a:gd name="connsiteX16" fmla="*/ 2407920 w 3810000"/>
              <a:gd name="connsiteY16" fmla="*/ 50005 h 3880478"/>
              <a:gd name="connsiteX17" fmla="*/ 3001978 w 3810000"/>
              <a:gd name="connsiteY17" fmla="*/ 370369 h 3880478"/>
              <a:gd name="connsiteX18" fmla="*/ 3359674 w 3810000"/>
              <a:gd name="connsiteY18" fmla="*/ 1171254 h 3880478"/>
              <a:gd name="connsiteX19" fmla="*/ 3436071 w 3810000"/>
              <a:gd name="connsiteY19" fmla="*/ 2214396 h 3880478"/>
              <a:gd name="connsiteX20" fmla="*/ 3373317 w 3810000"/>
              <a:gd name="connsiteY20" fmla="*/ 2660164 h 3880478"/>
              <a:gd name="connsiteX21" fmla="*/ 3306183 w 3810000"/>
              <a:gd name="connsiteY21" fmla="*/ 2911157 h 3880478"/>
              <a:gd name="connsiteX22" fmla="*/ 3277496 w 3810000"/>
              <a:gd name="connsiteY22" fmla="*/ 3007196 h 3880478"/>
              <a:gd name="connsiteX23" fmla="*/ 3809999 w 3810000"/>
              <a:gd name="connsiteY23" fmla="*/ 3236277 h 3880478"/>
              <a:gd name="connsiteX0" fmla="*/ 3810000 w 3810000"/>
              <a:gd name="connsiteY0" fmla="*/ 3219925 h 3735785"/>
              <a:gd name="connsiteX1" fmla="*/ 3474720 w 3810000"/>
              <a:gd name="connsiteY1" fmla="*/ 3524725 h 3735785"/>
              <a:gd name="connsiteX2" fmla="*/ 3230880 w 3810000"/>
              <a:gd name="connsiteY2" fmla="*/ 3697445 h 3735785"/>
              <a:gd name="connsiteX3" fmla="*/ 2688614 w 3810000"/>
              <a:gd name="connsiteY3" fmla="*/ 3729507 h 3735785"/>
              <a:gd name="connsiteX4" fmla="*/ 2384513 w 3810000"/>
              <a:gd name="connsiteY4" fmla="*/ 3727441 h 3735785"/>
              <a:gd name="connsiteX5" fmla="*/ 1665941 w 3810000"/>
              <a:gd name="connsiteY5" fmla="*/ 3644413 h 3735785"/>
              <a:gd name="connsiteX6" fmla="*/ 1372197 w 3810000"/>
              <a:gd name="connsiteY6" fmla="*/ 3581231 h 3735785"/>
              <a:gd name="connsiteX7" fmla="*/ 937609 w 3810000"/>
              <a:gd name="connsiteY7" fmla="*/ 3434392 h 3735785"/>
              <a:gd name="connsiteX8" fmla="*/ 266650 w 3810000"/>
              <a:gd name="connsiteY8" fmla="*/ 3001646 h 3735785"/>
              <a:gd name="connsiteX9" fmla="*/ 152400 w 3810000"/>
              <a:gd name="connsiteY9" fmla="*/ 2559525 h 3735785"/>
              <a:gd name="connsiteX10" fmla="*/ 30480 w 3810000"/>
              <a:gd name="connsiteY10" fmla="*/ 2153125 h 3735785"/>
              <a:gd name="connsiteX11" fmla="*/ 0 w 3810000"/>
              <a:gd name="connsiteY11" fmla="*/ 1929605 h 3735785"/>
              <a:gd name="connsiteX12" fmla="*/ 61757 w 3810000"/>
              <a:gd name="connsiteY12" fmla="*/ 1344779 h 3735785"/>
              <a:gd name="connsiteX13" fmla="*/ 275913 w 3810000"/>
              <a:gd name="connsiteY13" fmla="*/ 940921 h 3735785"/>
              <a:gd name="connsiteX14" fmla="*/ 893683 w 3810000"/>
              <a:gd name="connsiteY14" fmla="*/ 210032 h 3735785"/>
              <a:gd name="connsiteX15" fmla="*/ 1625600 w 3810000"/>
              <a:gd name="connsiteY15" fmla="*/ 0 h 3735785"/>
              <a:gd name="connsiteX16" fmla="*/ 2407920 w 3810000"/>
              <a:gd name="connsiteY16" fmla="*/ 50005 h 3735785"/>
              <a:gd name="connsiteX17" fmla="*/ 3001978 w 3810000"/>
              <a:gd name="connsiteY17" fmla="*/ 370369 h 3735785"/>
              <a:gd name="connsiteX18" fmla="*/ 3359674 w 3810000"/>
              <a:gd name="connsiteY18" fmla="*/ 1171254 h 3735785"/>
              <a:gd name="connsiteX19" fmla="*/ 3436071 w 3810000"/>
              <a:gd name="connsiteY19" fmla="*/ 2214396 h 3735785"/>
              <a:gd name="connsiteX20" fmla="*/ 3373317 w 3810000"/>
              <a:gd name="connsiteY20" fmla="*/ 2660164 h 3735785"/>
              <a:gd name="connsiteX21" fmla="*/ 3306183 w 3810000"/>
              <a:gd name="connsiteY21" fmla="*/ 2911157 h 3735785"/>
              <a:gd name="connsiteX22" fmla="*/ 3277496 w 3810000"/>
              <a:gd name="connsiteY22" fmla="*/ 3007196 h 3735785"/>
              <a:gd name="connsiteX23" fmla="*/ 3809999 w 3810000"/>
              <a:gd name="connsiteY23" fmla="*/ 3236277 h 3735785"/>
              <a:gd name="connsiteX0" fmla="*/ 3810000 w 3810000"/>
              <a:gd name="connsiteY0" fmla="*/ 3219925 h 3736003"/>
              <a:gd name="connsiteX1" fmla="*/ 3474720 w 3810000"/>
              <a:gd name="connsiteY1" fmla="*/ 3524725 h 3736003"/>
              <a:gd name="connsiteX2" fmla="*/ 3062345 w 3810000"/>
              <a:gd name="connsiteY2" fmla="*/ 3693477 h 3736003"/>
              <a:gd name="connsiteX3" fmla="*/ 2688614 w 3810000"/>
              <a:gd name="connsiteY3" fmla="*/ 3729507 h 3736003"/>
              <a:gd name="connsiteX4" fmla="*/ 2384513 w 3810000"/>
              <a:gd name="connsiteY4" fmla="*/ 3727441 h 3736003"/>
              <a:gd name="connsiteX5" fmla="*/ 1665941 w 3810000"/>
              <a:gd name="connsiteY5" fmla="*/ 3644413 h 3736003"/>
              <a:gd name="connsiteX6" fmla="*/ 1372197 w 3810000"/>
              <a:gd name="connsiteY6" fmla="*/ 3581231 h 3736003"/>
              <a:gd name="connsiteX7" fmla="*/ 937609 w 3810000"/>
              <a:gd name="connsiteY7" fmla="*/ 3434392 h 3736003"/>
              <a:gd name="connsiteX8" fmla="*/ 266650 w 3810000"/>
              <a:gd name="connsiteY8" fmla="*/ 3001646 h 3736003"/>
              <a:gd name="connsiteX9" fmla="*/ 152400 w 3810000"/>
              <a:gd name="connsiteY9" fmla="*/ 2559525 h 3736003"/>
              <a:gd name="connsiteX10" fmla="*/ 30480 w 3810000"/>
              <a:gd name="connsiteY10" fmla="*/ 2153125 h 3736003"/>
              <a:gd name="connsiteX11" fmla="*/ 0 w 3810000"/>
              <a:gd name="connsiteY11" fmla="*/ 1929605 h 3736003"/>
              <a:gd name="connsiteX12" fmla="*/ 61757 w 3810000"/>
              <a:gd name="connsiteY12" fmla="*/ 1344779 h 3736003"/>
              <a:gd name="connsiteX13" fmla="*/ 275913 w 3810000"/>
              <a:gd name="connsiteY13" fmla="*/ 940921 h 3736003"/>
              <a:gd name="connsiteX14" fmla="*/ 893683 w 3810000"/>
              <a:gd name="connsiteY14" fmla="*/ 210032 h 3736003"/>
              <a:gd name="connsiteX15" fmla="*/ 1625600 w 3810000"/>
              <a:gd name="connsiteY15" fmla="*/ 0 h 3736003"/>
              <a:gd name="connsiteX16" fmla="*/ 2407920 w 3810000"/>
              <a:gd name="connsiteY16" fmla="*/ 50005 h 3736003"/>
              <a:gd name="connsiteX17" fmla="*/ 3001978 w 3810000"/>
              <a:gd name="connsiteY17" fmla="*/ 370369 h 3736003"/>
              <a:gd name="connsiteX18" fmla="*/ 3359674 w 3810000"/>
              <a:gd name="connsiteY18" fmla="*/ 1171254 h 3736003"/>
              <a:gd name="connsiteX19" fmla="*/ 3436071 w 3810000"/>
              <a:gd name="connsiteY19" fmla="*/ 2214396 h 3736003"/>
              <a:gd name="connsiteX20" fmla="*/ 3373317 w 3810000"/>
              <a:gd name="connsiteY20" fmla="*/ 2660164 h 3736003"/>
              <a:gd name="connsiteX21" fmla="*/ 3306183 w 3810000"/>
              <a:gd name="connsiteY21" fmla="*/ 2911157 h 3736003"/>
              <a:gd name="connsiteX22" fmla="*/ 3277496 w 3810000"/>
              <a:gd name="connsiteY22" fmla="*/ 3007196 h 3736003"/>
              <a:gd name="connsiteX23" fmla="*/ 3809999 w 3810000"/>
              <a:gd name="connsiteY23" fmla="*/ 3236277 h 3736003"/>
              <a:gd name="connsiteX0" fmla="*/ 3810000 w 3810000"/>
              <a:gd name="connsiteY0" fmla="*/ 3219925 h 3730351"/>
              <a:gd name="connsiteX1" fmla="*/ 3474720 w 3810000"/>
              <a:gd name="connsiteY1" fmla="*/ 3524725 h 3730351"/>
              <a:gd name="connsiteX2" fmla="*/ 3062345 w 3810000"/>
              <a:gd name="connsiteY2" fmla="*/ 3693477 h 3730351"/>
              <a:gd name="connsiteX3" fmla="*/ 2384513 w 3810000"/>
              <a:gd name="connsiteY3" fmla="*/ 3727441 h 3730351"/>
              <a:gd name="connsiteX4" fmla="*/ 1665941 w 3810000"/>
              <a:gd name="connsiteY4" fmla="*/ 3644413 h 3730351"/>
              <a:gd name="connsiteX5" fmla="*/ 1372197 w 3810000"/>
              <a:gd name="connsiteY5" fmla="*/ 3581231 h 3730351"/>
              <a:gd name="connsiteX6" fmla="*/ 937609 w 3810000"/>
              <a:gd name="connsiteY6" fmla="*/ 3434392 h 3730351"/>
              <a:gd name="connsiteX7" fmla="*/ 266650 w 3810000"/>
              <a:gd name="connsiteY7" fmla="*/ 3001646 h 3730351"/>
              <a:gd name="connsiteX8" fmla="*/ 152400 w 3810000"/>
              <a:gd name="connsiteY8" fmla="*/ 2559525 h 3730351"/>
              <a:gd name="connsiteX9" fmla="*/ 30480 w 3810000"/>
              <a:gd name="connsiteY9" fmla="*/ 2153125 h 3730351"/>
              <a:gd name="connsiteX10" fmla="*/ 0 w 3810000"/>
              <a:gd name="connsiteY10" fmla="*/ 1929605 h 3730351"/>
              <a:gd name="connsiteX11" fmla="*/ 61757 w 3810000"/>
              <a:gd name="connsiteY11" fmla="*/ 1344779 h 3730351"/>
              <a:gd name="connsiteX12" fmla="*/ 275913 w 3810000"/>
              <a:gd name="connsiteY12" fmla="*/ 940921 h 3730351"/>
              <a:gd name="connsiteX13" fmla="*/ 893683 w 3810000"/>
              <a:gd name="connsiteY13" fmla="*/ 210032 h 3730351"/>
              <a:gd name="connsiteX14" fmla="*/ 1625600 w 3810000"/>
              <a:gd name="connsiteY14" fmla="*/ 0 h 3730351"/>
              <a:gd name="connsiteX15" fmla="*/ 2407920 w 3810000"/>
              <a:gd name="connsiteY15" fmla="*/ 50005 h 3730351"/>
              <a:gd name="connsiteX16" fmla="*/ 3001978 w 3810000"/>
              <a:gd name="connsiteY16" fmla="*/ 370369 h 3730351"/>
              <a:gd name="connsiteX17" fmla="*/ 3359674 w 3810000"/>
              <a:gd name="connsiteY17" fmla="*/ 1171254 h 3730351"/>
              <a:gd name="connsiteX18" fmla="*/ 3436071 w 3810000"/>
              <a:gd name="connsiteY18" fmla="*/ 2214396 h 3730351"/>
              <a:gd name="connsiteX19" fmla="*/ 3373317 w 3810000"/>
              <a:gd name="connsiteY19" fmla="*/ 2660164 h 3730351"/>
              <a:gd name="connsiteX20" fmla="*/ 3306183 w 3810000"/>
              <a:gd name="connsiteY20" fmla="*/ 2911157 h 3730351"/>
              <a:gd name="connsiteX21" fmla="*/ 3277496 w 3810000"/>
              <a:gd name="connsiteY21" fmla="*/ 3007196 h 3730351"/>
              <a:gd name="connsiteX22" fmla="*/ 3809999 w 3810000"/>
              <a:gd name="connsiteY22" fmla="*/ 3236277 h 3730351"/>
              <a:gd name="connsiteX0" fmla="*/ 3810000 w 3810000"/>
              <a:gd name="connsiteY0" fmla="*/ 3219925 h 3729628"/>
              <a:gd name="connsiteX1" fmla="*/ 3474720 w 3810000"/>
              <a:gd name="connsiteY1" fmla="*/ 3524725 h 3729628"/>
              <a:gd name="connsiteX2" fmla="*/ 3020211 w 3810000"/>
              <a:gd name="connsiteY2" fmla="*/ 3689508 h 3729628"/>
              <a:gd name="connsiteX3" fmla="*/ 2384513 w 3810000"/>
              <a:gd name="connsiteY3" fmla="*/ 3727441 h 3729628"/>
              <a:gd name="connsiteX4" fmla="*/ 1665941 w 3810000"/>
              <a:gd name="connsiteY4" fmla="*/ 3644413 h 3729628"/>
              <a:gd name="connsiteX5" fmla="*/ 1372197 w 3810000"/>
              <a:gd name="connsiteY5" fmla="*/ 3581231 h 3729628"/>
              <a:gd name="connsiteX6" fmla="*/ 937609 w 3810000"/>
              <a:gd name="connsiteY6" fmla="*/ 3434392 h 3729628"/>
              <a:gd name="connsiteX7" fmla="*/ 266650 w 3810000"/>
              <a:gd name="connsiteY7" fmla="*/ 3001646 h 3729628"/>
              <a:gd name="connsiteX8" fmla="*/ 152400 w 3810000"/>
              <a:gd name="connsiteY8" fmla="*/ 2559525 h 3729628"/>
              <a:gd name="connsiteX9" fmla="*/ 30480 w 3810000"/>
              <a:gd name="connsiteY9" fmla="*/ 2153125 h 3729628"/>
              <a:gd name="connsiteX10" fmla="*/ 0 w 3810000"/>
              <a:gd name="connsiteY10" fmla="*/ 1929605 h 3729628"/>
              <a:gd name="connsiteX11" fmla="*/ 61757 w 3810000"/>
              <a:gd name="connsiteY11" fmla="*/ 1344779 h 3729628"/>
              <a:gd name="connsiteX12" fmla="*/ 275913 w 3810000"/>
              <a:gd name="connsiteY12" fmla="*/ 940921 h 3729628"/>
              <a:gd name="connsiteX13" fmla="*/ 893683 w 3810000"/>
              <a:gd name="connsiteY13" fmla="*/ 210032 h 3729628"/>
              <a:gd name="connsiteX14" fmla="*/ 1625600 w 3810000"/>
              <a:gd name="connsiteY14" fmla="*/ 0 h 3729628"/>
              <a:gd name="connsiteX15" fmla="*/ 2407920 w 3810000"/>
              <a:gd name="connsiteY15" fmla="*/ 50005 h 3729628"/>
              <a:gd name="connsiteX16" fmla="*/ 3001978 w 3810000"/>
              <a:gd name="connsiteY16" fmla="*/ 370369 h 3729628"/>
              <a:gd name="connsiteX17" fmla="*/ 3359674 w 3810000"/>
              <a:gd name="connsiteY17" fmla="*/ 1171254 h 3729628"/>
              <a:gd name="connsiteX18" fmla="*/ 3436071 w 3810000"/>
              <a:gd name="connsiteY18" fmla="*/ 2214396 h 3729628"/>
              <a:gd name="connsiteX19" fmla="*/ 3373317 w 3810000"/>
              <a:gd name="connsiteY19" fmla="*/ 2660164 h 3729628"/>
              <a:gd name="connsiteX20" fmla="*/ 3306183 w 3810000"/>
              <a:gd name="connsiteY20" fmla="*/ 2911157 h 3729628"/>
              <a:gd name="connsiteX21" fmla="*/ 3277496 w 3810000"/>
              <a:gd name="connsiteY21" fmla="*/ 3007196 h 3729628"/>
              <a:gd name="connsiteX22" fmla="*/ 3809999 w 3810000"/>
              <a:gd name="connsiteY22" fmla="*/ 3236277 h 3729628"/>
              <a:gd name="connsiteX0" fmla="*/ 3810000 w 3810000"/>
              <a:gd name="connsiteY0" fmla="*/ 3219925 h 3729629"/>
              <a:gd name="connsiteX1" fmla="*/ 3474720 w 3810000"/>
              <a:gd name="connsiteY1" fmla="*/ 3524725 h 3729629"/>
              <a:gd name="connsiteX2" fmla="*/ 3020211 w 3810000"/>
              <a:gd name="connsiteY2" fmla="*/ 3689508 h 3729629"/>
              <a:gd name="connsiteX3" fmla="*/ 2309608 w 3810000"/>
              <a:gd name="connsiteY3" fmla="*/ 3727442 h 3729629"/>
              <a:gd name="connsiteX4" fmla="*/ 1665941 w 3810000"/>
              <a:gd name="connsiteY4" fmla="*/ 3644413 h 3729629"/>
              <a:gd name="connsiteX5" fmla="*/ 1372197 w 3810000"/>
              <a:gd name="connsiteY5" fmla="*/ 3581231 h 3729629"/>
              <a:gd name="connsiteX6" fmla="*/ 937609 w 3810000"/>
              <a:gd name="connsiteY6" fmla="*/ 3434392 h 3729629"/>
              <a:gd name="connsiteX7" fmla="*/ 266650 w 3810000"/>
              <a:gd name="connsiteY7" fmla="*/ 3001646 h 3729629"/>
              <a:gd name="connsiteX8" fmla="*/ 152400 w 3810000"/>
              <a:gd name="connsiteY8" fmla="*/ 2559525 h 3729629"/>
              <a:gd name="connsiteX9" fmla="*/ 30480 w 3810000"/>
              <a:gd name="connsiteY9" fmla="*/ 2153125 h 3729629"/>
              <a:gd name="connsiteX10" fmla="*/ 0 w 3810000"/>
              <a:gd name="connsiteY10" fmla="*/ 1929605 h 3729629"/>
              <a:gd name="connsiteX11" fmla="*/ 61757 w 3810000"/>
              <a:gd name="connsiteY11" fmla="*/ 1344779 h 3729629"/>
              <a:gd name="connsiteX12" fmla="*/ 275913 w 3810000"/>
              <a:gd name="connsiteY12" fmla="*/ 940921 h 3729629"/>
              <a:gd name="connsiteX13" fmla="*/ 893683 w 3810000"/>
              <a:gd name="connsiteY13" fmla="*/ 210032 h 3729629"/>
              <a:gd name="connsiteX14" fmla="*/ 1625600 w 3810000"/>
              <a:gd name="connsiteY14" fmla="*/ 0 h 3729629"/>
              <a:gd name="connsiteX15" fmla="*/ 2407920 w 3810000"/>
              <a:gd name="connsiteY15" fmla="*/ 50005 h 3729629"/>
              <a:gd name="connsiteX16" fmla="*/ 3001978 w 3810000"/>
              <a:gd name="connsiteY16" fmla="*/ 370369 h 3729629"/>
              <a:gd name="connsiteX17" fmla="*/ 3359674 w 3810000"/>
              <a:gd name="connsiteY17" fmla="*/ 1171254 h 3729629"/>
              <a:gd name="connsiteX18" fmla="*/ 3436071 w 3810000"/>
              <a:gd name="connsiteY18" fmla="*/ 2214396 h 3729629"/>
              <a:gd name="connsiteX19" fmla="*/ 3373317 w 3810000"/>
              <a:gd name="connsiteY19" fmla="*/ 2660164 h 3729629"/>
              <a:gd name="connsiteX20" fmla="*/ 3306183 w 3810000"/>
              <a:gd name="connsiteY20" fmla="*/ 2911157 h 3729629"/>
              <a:gd name="connsiteX21" fmla="*/ 3277496 w 3810000"/>
              <a:gd name="connsiteY21" fmla="*/ 3007196 h 3729629"/>
              <a:gd name="connsiteX22" fmla="*/ 3809999 w 3810000"/>
              <a:gd name="connsiteY22" fmla="*/ 3236277 h 3729629"/>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152400 w 3810000"/>
              <a:gd name="connsiteY8" fmla="*/ 2559525 h 3729312"/>
              <a:gd name="connsiteX9" fmla="*/ 30480 w 3810000"/>
              <a:gd name="connsiteY9" fmla="*/ 2153125 h 3729312"/>
              <a:gd name="connsiteX10" fmla="*/ 0 w 3810000"/>
              <a:gd name="connsiteY10" fmla="*/ 1929605 h 3729312"/>
              <a:gd name="connsiteX11" fmla="*/ 61757 w 3810000"/>
              <a:gd name="connsiteY11" fmla="*/ 1344779 h 3729312"/>
              <a:gd name="connsiteX12" fmla="*/ 275913 w 3810000"/>
              <a:gd name="connsiteY12" fmla="*/ 940921 h 3729312"/>
              <a:gd name="connsiteX13" fmla="*/ 893683 w 3810000"/>
              <a:gd name="connsiteY13" fmla="*/ 210032 h 3729312"/>
              <a:gd name="connsiteX14" fmla="*/ 1625600 w 3810000"/>
              <a:gd name="connsiteY14" fmla="*/ 0 h 3729312"/>
              <a:gd name="connsiteX15" fmla="*/ 2407920 w 3810000"/>
              <a:gd name="connsiteY15" fmla="*/ 50005 h 3729312"/>
              <a:gd name="connsiteX16" fmla="*/ 3001978 w 3810000"/>
              <a:gd name="connsiteY16" fmla="*/ 370369 h 3729312"/>
              <a:gd name="connsiteX17" fmla="*/ 3359674 w 3810000"/>
              <a:gd name="connsiteY17" fmla="*/ 1171254 h 3729312"/>
              <a:gd name="connsiteX18" fmla="*/ 3436071 w 3810000"/>
              <a:gd name="connsiteY18" fmla="*/ 2214396 h 3729312"/>
              <a:gd name="connsiteX19" fmla="*/ 3373317 w 3810000"/>
              <a:gd name="connsiteY19" fmla="*/ 2660164 h 3729312"/>
              <a:gd name="connsiteX20" fmla="*/ 3306183 w 3810000"/>
              <a:gd name="connsiteY20" fmla="*/ 2911157 h 3729312"/>
              <a:gd name="connsiteX21" fmla="*/ 3277496 w 3810000"/>
              <a:gd name="connsiteY21" fmla="*/ 3007196 h 3729312"/>
              <a:gd name="connsiteX22" fmla="*/ 3809999 w 3810000"/>
              <a:gd name="connsiteY22"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83357 w 3831600"/>
              <a:gd name="connsiteY9" fmla="*/ 1344779 h 3729312"/>
              <a:gd name="connsiteX10" fmla="*/ 297513 w 3831600"/>
              <a:gd name="connsiteY10" fmla="*/ 940921 h 3729312"/>
              <a:gd name="connsiteX11" fmla="*/ 915283 w 3831600"/>
              <a:gd name="connsiteY11" fmla="*/ 210032 h 3729312"/>
              <a:gd name="connsiteX12" fmla="*/ 1647200 w 3831600"/>
              <a:gd name="connsiteY12" fmla="*/ 0 h 3729312"/>
              <a:gd name="connsiteX13" fmla="*/ 2429520 w 3831600"/>
              <a:gd name="connsiteY13" fmla="*/ 50005 h 3729312"/>
              <a:gd name="connsiteX14" fmla="*/ 3023578 w 3831600"/>
              <a:gd name="connsiteY14" fmla="*/ 370369 h 3729312"/>
              <a:gd name="connsiteX15" fmla="*/ 3381274 w 3831600"/>
              <a:gd name="connsiteY15" fmla="*/ 1171254 h 3729312"/>
              <a:gd name="connsiteX16" fmla="*/ 3457671 w 3831600"/>
              <a:gd name="connsiteY16" fmla="*/ 2214396 h 3729312"/>
              <a:gd name="connsiteX17" fmla="*/ 3394917 w 3831600"/>
              <a:gd name="connsiteY17" fmla="*/ 2660164 h 3729312"/>
              <a:gd name="connsiteX18" fmla="*/ 3327783 w 3831600"/>
              <a:gd name="connsiteY18" fmla="*/ 2911157 h 3729312"/>
              <a:gd name="connsiteX19" fmla="*/ 3299096 w 3831600"/>
              <a:gd name="connsiteY19" fmla="*/ 3007196 h 3729312"/>
              <a:gd name="connsiteX20" fmla="*/ 3831599 w 38316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311558 w 3831600"/>
              <a:gd name="connsiteY9" fmla="*/ 841700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27607 w 3827607"/>
              <a:gd name="connsiteY0" fmla="*/ 3219925 h 3729312"/>
              <a:gd name="connsiteX1" fmla="*/ 3412740 w 3827607"/>
              <a:gd name="connsiteY1" fmla="*/ 3548539 h 3729312"/>
              <a:gd name="connsiteX2" fmla="*/ 3037818 w 3827607"/>
              <a:gd name="connsiteY2" fmla="*/ 3689508 h 3729312"/>
              <a:gd name="connsiteX3" fmla="*/ 2327215 w 3827607"/>
              <a:gd name="connsiteY3" fmla="*/ 3727442 h 3729312"/>
              <a:gd name="connsiteX4" fmla="*/ 1683548 w 3827607"/>
              <a:gd name="connsiteY4" fmla="*/ 3644413 h 3729312"/>
              <a:gd name="connsiteX5" fmla="*/ 1038687 w 3827607"/>
              <a:gd name="connsiteY5" fmla="*/ 3462165 h 3729312"/>
              <a:gd name="connsiteX6" fmla="*/ 260849 w 3827607"/>
              <a:gd name="connsiteY6" fmla="*/ 2950050 h 3729312"/>
              <a:gd name="connsiteX7" fmla="*/ 10635 w 3827607"/>
              <a:gd name="connsiteY7" fmla="*/ 2200752 h 3729312"/>
              <a:gd name="connsiteX8" fmla="*/ 17607 w 3827607"/>
              <a:gd name="connsiteY8" fmla="*/ 1854197 h 3729312"/>
              <a:gd name="connsiteX9" fmla="*/ 307565 w 3827607"/>
              <a:gd name="connsiteY9" fmla="*/ 841700 h 3729312"/>
              <a:gd name="connsiteX10" fmla="*/ 911290 w 3827607"/>
              <a:gd name="connsiteY10" fmla="*/ 210032 h 3729312"/>
              <a:gd name="connsiteX11" fmla="*/ 1643207 w 3827607"/>
              <a:gd name="connsiteY11" fmla="*/ 0 h 3729312"/>
              <a:gd name="connsiteX12" fmla="*/ 2425527 w 3827607"/>
              <a:gd name="connsiteY12" fmla="*/ 50005 h 3729312"/>
              <a:gd name="connsiteX13" fmla="*/ 3019585 w 3827607"/>
              <a:gd name="connsiteY13" fmla="*/ 370369 h 3729312"/>
              <a:gd name="connsiteX14" fmla="*/ 3377281 w 3827607"/>
              <a:gd name="connsiteY14" fmla="*/ 1171254 h 3729312"/>
              <a:gd name="connsiteX15" fmla="*/ 3453678 w 3827607"/>
              <a:gd name="connsiteY15" fmla="*/ 2214396 h 3729312"/>
              <a:gd name="connsiteX16" fmla="*/ 3390924 w 3827607"/>
              <a:gd name="connsiteY16" fmla="*/ 2660164 h 3729312"/>
              <a:gd name="connsiteX17" fmla="*/ 3323790 w 3827607"/>
              <a:gd name="connsiteY17" fmla="*/ 2911157 h 3729312"/>
              <a:gd name="connsiteX18" fmla="*/ 3295103 w 3827607"/>
              <a:gd name="connsiteY18" fmla="*/ 3007196 h 3729312"/>
              <a:gd name="connsiteX19" fmla="*/ 3827606 w 3827607"/>
              <a:gd name="connsiteY19" fmla="*/ 3236277 h 3729312"/>
              <a:gd name="connsiteX0" fmla="*/ 3833194 w 3833194"/>
              <a:gd name="connsiteY0" fmla="*/ 3219925 h 3729312"/>
              <a:gd name="connsiteX1" fmla="*/ 3418327 w 3833194"/>
              <a:gd name="connsiteY1" fmla="*/ 3548539 h 3729312"/>
              <a:gd name="connsiteX2" fmla="*/ 3043405 w 3833194"/>
              <a:gd name="connsiteY2" fmla="*/ 3689508 h 3729312"/>
              <a:gd name="connsiteX3" fmla="*/ 2332802 w 3833194"/>
              <a:gd name="connsiteY3" fmla="*/ 3727442 h 3729312"/>
              <a:gd name="connsiteX4" fmla="*/ 1689135 w 3833194"/>
              <a:gd name="connsiteY4" fmla="*/ 3644413 h 3729312"/>
              <a:gd name="connsiteX5" fmla="*/ 1044274 w 3833194"/>
              <a:gd name="connsiteY5" fmla="*/ 3462165 h 3729312"/>
              <a:gd name="connsiteX6" fmla="*/ 266436 w 3833194"/>
              <a:gd name="connsiteY6" fmla="*/ 2950050 h 3729312"/>
              <a:gd name="connsiteX7" fmla="*/ 16222 w 3833194"/>
              <a:gd name="connsiteY7" fmla="*/ 2200752 h 3729312"/>
              <a:gd name="connsiteX8" fmla="*/ 23194 w 3833194"/>
              <a:gd name="connsiteY8" fmla="*/ 1854197 h 3729312"/>
              <a:gd name="connsiteX9" fmla="*/ 313152 w 3833194"/>
              <a:gd name="connsiteY9" fmla="*/ 841700 h 3729312"/>
              <a:gd name="connsiteX10" fmla="*/ 916877 w 3833194"/>
              <a:gd name="connsiteY10" fmla="*/ 210032 h 3729312"/>
              <a:gd name="connsiteX11" fmla="*/ 1648794 w 3833194"/>
              <a:gd name="connsiteY11" fmla="*/ 0 h 3729312"/>
              <a:gd name="connsiteX12" fmla="*/ 2431114 w 3833194"/>
              <a:gd name="connsiteY12" fmla="*/ 50005 h 3729312"/>
              <a:gd name="connsiteX13" fmla="*/ 3025172 w 3833194"/>
              <a:gd name="connsiteY13" fmla="*/ 370369 h 3729312"/>
              <a:gd name="connsiteX14" fmla="*/ 3382868 w 3833194"/>
              <a:gd name="connsiteY14" fmla="*/ 1171254 h 3729312"/>
              <a:gd name="connsiteX15" fmla="*/ 3459265 w 3833194"/>
              <a:gd name="connsiteY15" fmla="*/ 2214396 h 3729312"/>
              <a:gd name="connsiteX16" fmla="*/ 3396511 w 3833194"/>
              <a:gd name="connsiteY16" fmla="*/ 2660164 h 3729312"/>
              <a:gd name="connsiteX17" fmla="*/ 3329377 w 3833194"/>
              <a:gd name="connsiteY17" fmla="*/ 2911157 h 3729312"/>
              <a:gd name="connsiteX18" fmla="*/ 3300690 w 3833194"/>
              <a:gd name="connsiteY18" fmla="*/ 3007196 h 3729312"/>
              <a:gd name="connsiteX19" fmla="*/ 3833193 w 3833194"/>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15574 w 3835616"/>
              <a:gd name="connsiteY9" fmla="*/ 841700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171595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29746 w 3835616"/>
              <a:gd name="connsiteY19" fmla="*/ 3216376 h 3729312"/>
              <a:gd name="connsiteX0" fmla="*/ 3835616 w 3841659"/>
              <a:gd name="connsiteY0" fmla="*/ 3219925 h 3729312"/>
              <a:gd name="connsiteX1" fmla="*/ 3420749 w 3841659"/>
              <a:gd name="connsiteY1" fmla="*/ 3548539 h 3729312"/>
              <a:gd name="connsiteX2" fmla="*/ 3045827 w 3841659"/>
              <a:gd name="connsiteY2" fmla="*/ 3689508 h 3729312"/>
              <a:gd name="connsiteX3" fmla="*/ 2335224 w 3841659"/>
              <a:gd name="connsiteY3" fmla="*/ 3727442 h 3729312"/>
              <a:gd name="connsiteX4" fmla="*/ 1691557 w 3841659"/>
              <a:gd name="connsiteY4" fmla="*/ 3644413 h 3729312"/>
              <a:gd name="connsiteX5" fmla="*/ 1046696 w 3841659"/>
              <a:gd name="connsiteY5" fmla="*/ 3462165 h 3729312"/>
              <a:gd name="connsiteX6" fmla="*/ 268858 w 3841659"/>
              <a:gd name="connsiteY6" fmla="*/ 2950050 h 3729312"/>
              <a:gd name="connsiteX7" fmla="*/ 18644 w 3841659"/>
              <a:gd name="connsiteY7" fmla="*/ 2200752 h 3729312"/>
              <a:gd name="connsiteX8" fmla="*/ 30297 w 3841659"/>
              <a:gd name="connsiteY8" fmla="*/ 1762911 h 3729312"/>
              <a:gd name="connsiteX9" fmla="*/ 301529 w 3841659"/>
              <a:gd name="connsiteY9" fmla="*/ 901232 h 3729312"/>
              <a:gd name="connsiteX10" fmla="*/ 717992 w 3841659"/>
              <a:gd name="connsiteY10" fmla="*/ 341005 h 3729312"/>
              <a:gd name="connsiteX11" fmla="*/ 1651216 w 3841659"/>
              <a:gd name="connsiteY11" fmla="*/ 0 h 3729312"/>
              <a:gd name="connsiteX12" fmla="*/ 2433536 w 3841659"/>
              <a:gd name="connsiteY12" fmla="*/ 50005 h 3729312"/>
              <a:gd name="connsiteX13" fmla="*/ 3027594 w 3841659"/>
              <a:gd name="connsiteY13" fmla="*/ 370369 h 3729312"/>
              <a:gd name="connsiteX14" fmla="*/ 3385290 w 3841659"/>
              <a:gd name="connsiteY14" fmla="*/ 1171254 h 3729312"/>
              <a:gd name="connsiteX15" fmla="*/ 3461687 w 3841659"/>
              <a:gd name="connsiteY15" fmla="*/ 2214396 h 3729312"/>
              <a:gd name="connsiteX16" fmla="*/ 3398933 w 3841659"/>
              <a:gd name="connsiteY16" fmla="*/ 2660164 h 3729312"/>
              <a:gd name="connsiteX17" fmla="*/ 3331799 w 3841659"/>
              <a:gd name="connsiteY17" fmla="*/ 2911157 h 3729312"/>
              <a:gd name="connsiteX18" fmla="*/ 3303112 w 3841659"/>
              <a:gd name="connsiteY18" fmla="*/ 3007196 h 3729312"/>
              <a:gd name="connsiteX19" fmla="*/ 3841659 w 3841659"/>
              <a:gd name="connsiteY19" fmla="*/ 3223109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762243 w 3835616"/>
              <a:gd name="connsiteY19" fmla="*/ 3112020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65486"/>
              <a:gd name="connsiteY0" fmla="*/ 3219925 h 3729312"/>
              <a:gd name="connsiteX1" fmla="*/ 3420749 w 3865486"/>
              <a:gd name="connsiteY1" fmla="*/ 3548539 h 3729312"/>
              <a:gd name="connsiteX2" fmla="*/ 3045827 w 3865486"/>
              <a:gd name="connsiteY2" fmla="*/ 3689508 h 3729312"/>
              <a:gd name="connsiteX3" fmla="*/ 2335224 w 3865486"/>
              <a:gd name="connsiteY3" fmla="*/ 3727442 h 3729312"/>
              <a:gd name="connsiteX4" fmla="*/ 1691557 w 3865486"/>
              <a:gd name="connsiteY4" fmla="*/ 3644413 h 3729312"/>
              <a:gd name="connsiteX5" fmla="*/ 1046696 w 3865486"/>
              <a:gd name="connsiteY5" fmla="*/ 3462165 h 3729312"/>
              <a:gd name="connsiteX6" fmla="*/ 268858 w 3865486"/>
              <a:gd name="connsiteY6" fmla="*/ 2950050 h 3729312"/>
              <a:gd name="connsiteX7" fmla="*/ 18644 w 3865486"/>
              <a:gd name="connsiteY7" fmla="*/ 2200752 h 3729312"/>
              <a:gd name="connsiteX8" fmla="*/ 30297 w 3865486"/>
              <a:gd name="connsiteY8" fmla="*/ 1762911 h 3729312"/>
              <a:gd name="connsiteX9" fmla="*/ 301529 w 3865486"/>
              <a:gd name="connsiteY9" fmla="*/ 901232 h 3729312"/>
              <a:gd name="connsiteX10" fmla="*/ 717992 w 3865486"/>
              <a:gd name="connsiteY10" fmla="*/ 341005 h 3729312"/>
              <a:gd name="connsiteX11" fmla="*/ 1651216 w 3865486"/>
              <a:gd name="connsiteY11" fmla="*/ 0 h 3729312"/>
              <a:gd name="connsiteX12" fmla="*/ 2433536 w 3865486"/>
              <a:gd name="connsiteY12" fmla="*/ 50005 h 3729312"/>
              <a:gd name="connsiteX13" fmla="*/ 3027594 w 3865486"/>
              <a:gd name="connsiteY13" fmla="*/ 370369 h 3729312"/>
              <a:gd name="connsiteX14" fmla="*/ 3385290 w 3865486"/>
              <a:gd name="connsiteY14" fmla="*/ 1171254 h 3729312"/>
              <a:gd name="connsiteX15" fmla="*/ 3461687 w 3865486"/>
              <a:gd name="connsiteY15" fmla="*/ 2214396 h 3729312"/>
              <a:gd name="connsiteX16" fmla="*/ 3398933 w 3865486"/>
              <a:gd name="connsiteY16" fmla="*/ 2660164 h 3729312"/>
              <a:gd name="connsiteX17" fmla="*/ 3331799 w 3865486"/>
              <a:gd name="connsiteY17" fmla="*/ 2911157 h 3729312"/>
              <a:gd name="connsiteX18" fmla="*/ 3865486 w 3865486"/>
              <a:gd name="connsiteY18" fmla="*/ 313895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576"/>
              <a:gd name="connsiteX1" fmla="*/ 3416779 w 3837690"/>
              <a:gd name="connsiteY1" fmla="*/ 3528340 h 3729576"/>
              <a:gd name="connsiteX2" fmla="*/ 3045827 w 3837690"/>
              <a:gd name="connsiteY2" fmla="*/ 3689508 h 3729576"/>
              <a:gd name="connsiteX3" fmla="*/ 2335224 w 3837690"/>
              <a:gd name="connsiteY3" fmla="*/ 3727442 h 3729576"/>
              <a:gd name="connsiteX4" fmla="*/ 1691557 w 3837690"/>
              <a:gd name="connsiteY4" fmla="*/ 3644413 h 3729576"/>
              <a:gd name="connsiteX5" fmla="*/ 1046696 w 3837690"/>
              <a:gd name="connsiteY5" fmla="*/ 3462165 h 3729576"/>
              <a:gd name="connsiteX6" fmla="*/ 268858 w 3837690"/>
              <a:gd name="connsiteY6" fmla="*/ 2950050 h 3729576"/>
              <a:gd name="connsiteX7" fmla="*/ 18644 w 3837690"/>
              <a:gd name="connsiteY7" fmla="*/ 2200752 h 3729576"/>
              <a:gd name="connsiteX8" fmla="*/ 30297 w 3837690"/>
              <a:gd name="connsiteY8" fmla="*/ 1762911 h 3729576"/>
              <a:gd name="connsiteX9" fmla="*/ 301529 w 3837690"/>
              <a:gd name="connsiteY9" fmla="*/ 901232 h 3729576"/>
              <a:gd name="connsiteX10" fmla="*/ 717992 w 3837690"/>
              <a:gd name="connsiteY10" fmla="*/ 341005 h 3729576"/>
              <a:gd name="connsiteX11" fmla="*/ 1651216 w 3837690"/>
              <a:gd name="connsiteY11" fmla="*/ 0 h 3729576"/>
              <a:gd name="connsiteX12" fmla="*/ 2433536 w 3837690"/>
              <a:gd name="connsiteY12" fmla="*/ 50005 h 3729576"/>
              <a:gd name="connsiteX13" fmla="*/ 3027594 w 3837690"/>
              <a:gd name="connsiteY13" fmla="*/ 370369 h 3729576"/>
              <a:gd name="connsiteX14" fmla="*/ 3385290 w 3837690"/>
              <a:gd name="connsiteY14" fmla="*/ 1171254 h 3729576"/>
              <a:gd name="connsiteX15" fmla="*/ 3461687 w 3837690"/>
              <a:gd name="connsiteY15" fmla="*/ 2214396 h 3729576"/>
              <a:gd name="connsiteX16" fmla="*/ 3430700 w 3837690"/>
              <a:gd name="connsiteY16" fmla="*/ 2656798 h 3729576"/>
              <a:gd name="connsiteX17" fmla="*/ 3292091 w 3837690"/>
              <a:gd name="connsiteY17" fmla="*/ 2978484 h 3729576"/>
              <a:gd name="connsiteX18" fmla="*/ 3837690 w 3837690"/>
              <a:gd name="connsiteY18" fmla="*/ 3213012 h 3729576"/>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13012 h 3727718"/>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23110 h 3727718"/>
              <a:gd name="connsiteX0" fmla="*/ 3835616 w 3837690"/>
              <a:gd name="connsiteY0" fmla="*/ 3219925 h 3729804"/>
              <a:gd name="connsiteX1" fmla="*/ 3416779 w 3837690"/>
              <a:gd name="connsiteY1" fmla="*/ 3528340 h 3729804"/>
              <a:gd name="connsiteX2" fmla="*/ 2964477 w 3837690"/>
              <a:gd name="connsiteY2" fmla="*/ 3558897 h 3729804"/>
              <a:gd name="connsiteX3" fmla="*/ 2335224 w 3837690"/>
              <a:gd name="connsiteY3" fmla="*/ 3727442 h 3729804"/>
              <a:gd name="connsiteX4" fmla="*/ 1691557 w 3837690"/>
              <a:gd name="connsiteY4" fmla="*/ 3644413 h 3729804"/>
              <a:gd name="connsiteX5" fmla="*/ 1046696 w 3837690"/>
              <a:gd name="connsiteY5" fmla="*/ 3462165 h 3729804"/>
              <a:gd name="connsiteX6" fmla="*/ 268858 w 3837690"/>
              <a:gd name="connsiteY6" fmla="*/ 2950050 h 3729804"/>
              <a:gd name="connsiteX7" fmla="*/ 18644 w 3837690"/>
              <a:gd name="connsiteY7" fmla="*/ 2200752 h 3729804"/>
              <a:gd name="connsiteX8" fmla="*/ 30297 w 3837690"/>
              <a:gd name="connsiteY8" fmla="*/ 1762911 h 3729804"/>
              <a:gd name="connsiteX9" fmla="*/ 301529 w 3837690"/>
              <a:gd name="connsiteY9" fmla="*/ 901232 h 3729804"/>
              <a:gd name="connsiteX10" fmla="*/ 717992 w 3837690"/>
              <a:gd name="connsiteY10" fmla="*/ 341005 h 3729804"/>
              <a:gd name="connsiteX11" fmla="*/ 1651216 w 3837690"/>
              <a:gd name="connsiteY11" fmla="*/ 0 h 3729804"/>
              <a:gd name="connsiteX12" fmla="*/ 2433536 w 3837690"/>
              <a:gd name="connsiteY12" fmla="*/ 50005 h 3729804"/>
              <a:gd name="connsiteX13" fmla="*/ 3027594 w 3837690"/>
              <a:gd name="connsiteY13" fmla="*/ 370369 h 3729804"/>
              <a:gd name="connsiteX14" fmla="*/ 3385290 w 3837690"/>
              <a:gd name="connsiteY14" fmla="*/ 1171254 h 3729804"/>
              <a:gd name="connsiteX15" fmla="*/ 3461687 w 3837690"/>
              <a:gd name="connsiteY15" fmla="*/ 2214396 h 3729804"/>
              <a:gd name="connsiteX16" fmla="*/ 3430700 w 3837690"/>
              <a:gd name="connsiteY16" fmla="*/ 2656798 h 3729804"/>
              <a:gd name="connsiteX17" fmla="*/ 3292091 w 3837690"/>
              <a:gd name="connsiteY17" fmla="*/ 2978484 h 3729804"/>
              <a:gd name="connsiteX18" fmla="*/ 3837690 w 3837690"/>
              <a:gd name="connsiteY18" fmla="*/ 3223110 h 3729804"/>
              <a:gd name="connsiteX0" fmla="*/ 3835616 w 3837690"/>
              <a:gd name="connsiteY0" fmla="*/ 3219925 h 3728640"/>
              <a:gd name="connsiteX1" fmla="*/ 3416779 w 3837690"/>
              <a:gd name="connsiteY1" fmla="*/ 3528340 h 3728640"/>
              <a:gd name="connsiteX2" fmla="*/ 2964477 w 3837690"/>
              <a:gd name="connsiteY2" fmla="*/ 3558897 h 3728640"/>
              <a:gd name="connsiteX3" fmla="*/ 2335224 w 3837690"/>
              <a:gd name="connsiteY3" fmla="*/ 3727442 h 3728640"/>
              <a:gd name="connsiteX4" fmla="*/ 1046696 w 3837690"/>
              <a:gd name="connsiteY4" fmla="*/ 3462165 h 3728640"/>
              <a:gd name="connsiteX5" fmla="*/ 268858 w 3837690"/>
              <a:gd name="connsiteY5" fmla="*/ 2950050 h 3728640"/>
              <a:gd name="connsiteX6" fmla="*/ 18644 w 3837690"/>
              <a:gd name="connsiteY6" fmla="*/ 2200752 h 3728640"/>
              <a:gd name="connsiteX7" fmla="*/ 30297 w 3837690"/>
              <a:gd name="connsiteY7" fmla="*/ 1762911 h 3728640"/>
              <a:gd name="connsiteX8" fmla="*/ 301529 w 3837690"/>
              <a:gd name="connsiteY8" fmla="*/ 901232 h 3728640"/>
              <a:gd name="connsiteX9" fmla="*/ 717992 w 3837690"/>
              <a:gd name="connsiteY9" fmla="*/ 341005 h 3728640"/>
              <a:gd name="connsiteX10" fmla="*/ 1651216 w 3837690"/>
              <a:gd name="connsiteY10" fmla="*/ 0 h 3728640"/>
              <a:gd name="connsiteX11" fmla="*/ 2433536 w 3837690"/>
              <a:gd name="connsiteY11" fmla="*/ 50005 h 3728640"/>
              <a:gd name="connsiteX12" fmla="*/ 3027594 w 3837690"/>
              <a:gd name="connsiteY12" fmla="*/ 370369 h 3728640"/>
              <a:gd name="connsiteX13" fmla="*/ 3385290 w 3837690"/>
              <a:gd name="connsiteY13" fmla="*/ 1171254 h 3728640"/>
              <a:gd name="connsiteX14" fmla="*/ 3461687 w 3837690"/>
              <a:gd name="connsiteY14" fmla="*/ 2214396 h 3728640"/>
              <a:gd name="connsiteX15" fmla="*/ 3430700 w 3837690"/>
              <a:gd name="connsiteY15" fmla="*/ 2656798 h 3728640"/>
              <a:gd name="connsiteX16" fmla="*/ 3292091 w 3837690"/>
              <a:gd name="connsiteY16" fmla="*/ 2978484 h 3728640"/>
              <a:gd name="connsiteX17" fmla="*/ 3837690 w 3837690"/>
              <a:gd name="connsiteY17" fmla="*/ 3223110 h 3728640"/>
              <a:gd name="connsiteX0" fmla="*/ 3835616 w 3837690"/>
              <a:gd name="connsiteY0" fmla="*/ 3219925 h 3728656"/>
              <a:gd name="connsiteX1" fmla="*/ 3417487 w 3837690"/>
              <a:gd name="connsiteY1" fmla="*/ 3513956 h 3728656"/>
              <a:gd name="connsiteX2" fmla="*/ 2964477 w 3837690"/>
              <a:gd name="connsiteY2" fmla="*/ 3558897 h 3728656"/>
              <a:gd name="connsiteX3" fmla="*/ 2335224 w 3837690"/>
              <a:gd name="connsiteY3" fmla="*/ 3727442 h 3728656"/>
              <a:gd name="connsiteX4" fmla="*/ 1046696 w 3837690"/>
              <a:gd name="connsiteY4" fmla="*/ 3462165 h 3728656"/>
              <a:gd name="connsiteX5" fmla="*/ 268858 w 3837690"/>
              <a:gd name="connsiteY5" fmla="*/ 2950050 h 3728656"/>
              <a:gd name="connsiteX6" fmla="*/ 18644 w 3837690"/>
              <a:gd name="connsiteY6" fmla="*/ 2200752 h 3728656"/>
              <a:gd name="connsiteX7" fmla="*/ 30297 w 3837690"/>
              <a:gd name="connsiteY7" fmla="*/ 1762911 h 3728656"/>
              <a:gd name="connsiteX8" fmla="*/ 301529 w 3837690"/>
              <a:gd name="connsiteY8" fmla="*/ 901232 h 3728656"/>
              <a:gd name="connsiteX9" fmla="*/ 717992 w 3837690"/>
              <a:gd name="connsiteY9" fmla="*/ 341005 h 3728656"/>
              <a:gd name="connsiteX10" fmla="*/ 1651216 w 3837690"/>
              <a:gd name="connsiteY10" fmla="*/ 0 h 3728656"/>
              <a:gd name="connsiteX11" fmla="*/ 2433536 w 3837690"/>
              <a:gd name="connsiteY11" fmla="*/ 50005 h 3728656"/>
              <a:gd name="connsiteX12" fmla="*/ 3027594 w 3837690"/>
              <a:gd name="connsiteY12" fmla="*/ 370369 h 3728656"/>
              <a:gd name="connsiteX13" fmla="*/ 3385290 w 3837690"/>
              <a:gd name="connsiteY13" fmla="*/ 1171254 h 3728656"/>
              <a:gd name="connsiteX14" fmla="*/ 3461687 w 3837690"/>
              <a:gd name="connsiteY14" fmla="*/ 2214396 h 3728656"/>
              <a:gd name="connsiteX15" fmla="*/ 3430700 w 3837690"/>
              <a:gd name="connsiteY15" fmla="*/ 2656798 h 3728656"/>
              <a:gd name="connsiteX16" fmla="*/ 3292091 w 3837690"/>
              <a:gd name="connsiteY16" fmla="*/ 2978484 h 3728656"/>
              <a:gd name="connsiteX17" fmla="*/ 3837690 w 3837690"/>
              <a:gd name="connsiteY17" fmla="*/ 3223110 h 3728656"/>
              <a:gd name="connsiteX0" fmla="*/ 3835616 w 3835616"/>
              <a:gd name="connsiteY0" fmla="*/ 3219925 h 3728656"/>
              <a:gd name="connsiteX1" fmla="*/ 3417487 w 3835616"/>
              <a:gd name="connsiteY1" fmla="*/ 3513956 h 3728656"/>
              <a:gd name="connsiteX2" fmla="*/ 2964477 w 3835616"/>
              <a:gd name="connsiteY2" fmla="*/ 3558897 h 3728656"/>
              <a:gd name="connsiteX3" fmla="*/ 2335224 w 3835616"/>
              <a:gd name="connsiteY3" fmla="*/ 3727442 h 3728656"/>
              <a:gd name="connsiteX4" fmla="*/ 1046696 w 3835616"/>
              <a:gd name="connsiteY4" fmla="*/ 3462165 h 3728656"/>
              <a:gd name="connsiteX5" fmla="*/ 268858 w 3835616"/>
              <a:gd name="connsiteY5" fmla="*/ 2950050 h 3728656"/>
              <a:gd name="connsiteX6" fmla="*/ 18644 w 3835616"/>
              <a:gd name="connsiteY6" fmla="*/ 2200752 h 3728656"/>
              <a:gd name="connsiteX7" fmla="*/ 30297 w 3835616"/>
              <a:gd name="connsiteY7" fmla="*/ 1762911 h 3728656"/>
              <a:gd name="connsiteX8" fmla="*/ 301529 w 3835616"/>
              <a:gd name="connsiteY8" fmla="*/ 901232 h 3728656"/>
              <a:gd name="connsiteX9" fmla="*/ 717992 w 3835616"/>
              <a:gd name="connsiteY9" fmla="*/ 341005 h 3728656"/>
              <a:gd name="connsiteX10" fmla="*/ 1651216 w 3835616"/>
              <a:gd name="connsiteY10" fmla="*/ 0 h 3728656"/>
              <a:gd name="connsiteX11" fmla="*/ 2433536 w 3835616"/>
              <a:gd name="connsiteY11" fmla="*/ 50005 h 3728656"/>
              <a:gd name="connsiteX12" fmla="*/ 3027594 w 3835616"/>
              <a:gd name="connsiteY12" fmla="*/ 370369 h 3728656"/>
              <a:gd name="connsiteX13" fmla="*/ 3385290 w 3835616"/>
              <a:gd name="connsiteY13" fmla="*/ 1171254 h 3728656"/>
              <a:gd name="connsiteX14" fmla="*/ 3461687 w 3835616"/>
              <a:gd name="connsiteY14" fmla="*/ 2214396 h 3728656"/>
              <a:gd name="connsiteX15" fmla="*/ 3430700 w 3835616"/>
              <a:gd name="connsiteY15" fmla="*/ 2656798 h 3728656"/>
              <a:gd name="connsiteX16" fmla="*/ 3292091 w 3835616"/>
              <a:gd name="connsiteY16" fmla="*/ 2978484 h 3728656"/>
              <a:gd name="connsiteX17" fmla="*/ 3751780 w 3835616"/>
              <a:gd name="connsiteY17" fmla="*/ 3256428 h 3728656"/>
              <a:gd name="connsiteX0" fmla="*/ 3835616 w 3835616"/>
              <a:gd name="connsiteY0" fmla="*/ 3219925 h 3729924"/>
              <a:gd name="connsiteX1" fmla="*/ 3417487 w 3835616"/>
              <a:gd name="connsiteY1" fmla="*/ 3513956 h 3729924"/>
              <a:gd name="connsiteX2" fmla="*/ 2964477 w 3835616"/>
              <a:gd name="connsiteY2" fmla="*/ 3558897 h 3729924"/>
              <a:gd name="connsiteX3" fmla="*/ 2222800 w 3835616"/>
              <a:gd name="connsiteY3" fmla="*/ 3728717 h 3729924"/>
              <a:gd name="connsiteX4" fmla="*/ 1046696 w 3835616"/>
              <a:gd name="connsiteY4" fmla="*/ 3462165 h 3729924"/>
              <a:gd name="connsiteX5" fmla="*/ 268858 w 3835616"/>
              <a:gd name="connsiteY5" fmla="*/ 2950050 h 3729924"/>
              <a:gd name="connsiteX6" fmla="*/ 18644 w 3835616"/>
              <a:gd name="connsiteY6" fmla="*/ 2200752 h 3729924"/>
              <a:gd name="connsiteX7" fmla="*/ 30297 w 3835616"/>
              <a:gd name="connsiteY7" fmla="*/ 1762911 h 3729924"/>
              <a:gd name="connsiteX8" fmla="*/ 301529 w 3835616"/>
              <a:gd name="connsiteY8" fmla="*/ 901232 h 3729924"/>
              <a:gd name="connsiteX9" fmla="*/ 717992 w 3835616"/>
              <a:gd name="connsiteY9" fmla="*/ 341005 h 3729924"/>
              <a:gd name="connsiteX10" fmla="*/ 1651216 w 3835616"/>
              <a:gd name="connsiteY10" fmla="*/ 0 h 3729924"/>
              <a:gd name="connsiteX11" fmla="*/ 2433536 w 3835616"/>
              <a:gd name="connsiteY11" fmla="*/ 50005 h 3729924"/>
              <a:gd name="connsiteX12" fmla="*/ 3027594 w 3835616"/>
              <a:gd name="connsiteY12" fmla="*/ 370369 h 3729924"/>
              <a:gd name="connsiteX13" fmla="*/ 3385290 w 3835616"/>
              <a:gd name="connsiteY13" fmla="*/ 1171254 h 3729924"/>
              <a:gd name="connsiteX14" fmla="*/ 3461687 w 3835616"/>
              <a:gd name="connsiteY14" fmla="*/ 2214396 h 3729924"/>
              <a:gd name="connsiteX15" fmla="*/ 3430700 w 3835616"/>
              <a:gd name="connsiteY15" fmla="*/ 2656798 h 3729924"/>
              <a:gd name="connsiteX16" fmla="*/ 3292091 w 3835616"/>
              <a:gd name="connsiteY16" fmla="*/ 2978484 h 3729924"/>
              <a:gd name="connsiteX17" fmla="*/ 3751780 w 3835616"/>
              <a:gd name="connsiteY17" fmla="*/ 3256428 h 3729924"/>
              <a:gd name="connsiteX0" fmla="*/ 3835616 w 3835616"/>
              <a:gd name="connsiteY0" fmla="*/ 3219925 h 3731978"/>
              <a:gd name="connsiteX1" fmla="*/ 3417487 w 3835616"/>
              <a:gd name="connsiteY1" fmla="*/ 3513956 h 3731978"/>
              <a:gd name="connsiteX2" fmla="*/ 2964477 w 3835616"/>
              <a:gd name="connsiteY2" fmla="*/ 3558897 h 3731978"/>
              <a:gd name="connsiteX3" fmla="*/ 2222800 w 3835616"/>
              <a:gd name="connsiteY3" fmla="*/ 3728717 h 3731978"/>
              <a:gd name="connsiteX4" fmla="*/ 1046696 w 3835616"/>
              <a:gd name="connsiteY4" fmla="*/ 3462165 h 3731978"/>
              <a:gd name="connsiteX5" fmla="*/ 268858 w 3835616"/>
              <a:gd name="connsiteY5" fmla="*/ 2950050 h 3731978"/>
              <a:gd name="connsiteX6" fmla="*/ 18644 w 3835616"/>
              <a:gd name="connsiteY6" fmla="*/ 2200752 h 3731978"/>
              <a:gd name="connsiteX7" fmla="*/ 30297 w 3835616"/>
              <a:gd name="connsiteY7" fmla="*/ 1762911 h 3731978"/>
              <a:gd name="connsiteX8" fmla="*/ 301529 w 3835616"/>
              <a:gd name="connsiteY8" fmla="*/ 901232 h 3731978"/>
              <a:gd name="connsiteX9" fmla="*/ 717992 w 3835616"/>
              <a:gd name="connsiteY9" fmla="*/ 341005 h 3731978"/>
              <a:gd name="connsiteX10" fmla="*/ 1651216 w 3835616"/>
              <a:gd name="connsiteY10" fmla="*/ 0 h 3731978"/>
              <a:gd name="connsiteX11" fmla="*/ 2433536 w 3835616"/>
              <a:gd name="connsiteY11" fmla="*/ 50005 h 3731978"/>
              <a:gd name="connsiteX12" fmla="*/ 3027594 w 3835616"/>
              <a:gd name="connsiteY12" fmla="*/ 370369 h 3731978"/>
              <a:gd name="connsiteX13" fmla="*/ 3385290 w 3835616"/>
              <a:gd name="connsiteY13" fmla="*/ 1171254 h 3731978"/>
              <a:gd name="connsiteX14" fmla="*/ 3461687 w 3835616"/>
              <a:gd name="connsiteY14" fmla="*/ 2214396 h 3731978"/>
              <a:gd name="connsiteX15" fmla="*/ 3430700 w 3835616"/>
              <a:gd name="connsiteY15" fmla="*/ 2656798 h 3731978"/>
              <a:gd name="connsiteX16" fmla="*/ 3292091 w 3835616"/>
              <a:gd name="connsiteY16" fmla="*/ 2978484 h 3731978"/>
              <a:gd name="connsiteX17" fmla="*/ 3751780 w 3835616"/>
              <a:gd name="connsiteY17" fmla="*/ 3256428 h 3731978"/>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717992 w 3835616"/>
              <a:gd name="connsiteY8" fmla="*/ 34100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542523 w 3835616"/>
              <a:gd name="connsiteY8" fmla="*/ 29147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188 w 3833188"/>
              <a:gd name="connsiteY0" fmla="*/ 3219925 h 3731979"/>
              <a:gd name="connsiteX1" fmla="*/ 3415059 w 3833188"/>
              <a:gd name="connsiteY1" fmla="*/ 3513956 h 3731979"/>
              <a:gd name="connsiteX2" fmla="*/ 2962049 w 3833188"/>
              <a:gd name="connsiteY2" fmla="*/ 3558897 h 3731979"/>
              <a:gd name="connsiteX3" fmla="*/ 2220372 w 3833188"/>
              <a:gd name="connsiteY3" fmla="*/ 3728717 h 3731979"/>
              <a:gd name="connsiteX4" fmla="*/ 1044268 w 3833188"/>
              <a:gd name="connsiteY4" fmla="*/ 3462165 h 3731979"/>
              <a:gd name="connsiteX5" fmla="*/ 261479 w 3833188"/>
              <a:gd name="connsiteY5" fmla="*/ 3050740 h 3731979"/>
              <a:gd name="connsiteX6" fmla="*/ 16216 w 3833188"/>
              <a:gd name="connsiteY6" fmla="*/ 2200752 h 3731979"/>
              <a:gd name="connsiteX7" fmla="*/ 34233 w 3833188"/>
              <a:gd name="connsiteY7" fmla="*/ 1633447 h 3731979"/>
              <a:gd name="connsiteX8" fmla="*/ 540095 w 3833188"/>
              <a:gd name="connsiteY8" fmla="*/ 291475 h 3731979"/>
              <a:gd name="connsiteX9" fmla="*/ 1648788 w 3833188"/>
              <a:gd name="connsiteY9" fmla="*/ 0 h 3731979"/>
              <a:gd name="connsiteX10" fmla="*/ 2431108 w 3833188"/>
              <a:gd name="connsiteY10" fmla="*/ 50005 h 3731979"/>
              <a:gd name="connsiteX11" fmla="*/ 3025166 w 3833188"/>
              <a:gd name="connsiteY11" fmla="*/ 370369 h 3731979"/>
              <a:gd name="connsiteX12" fmla="*/ 3382862 w 3833188"/>
              <a:gd name="connsiteY12" fmla="*/ 1171254 h 3731979"/>
              <a:gd name="connsiteX13" fmla="*/ 3459259 w 3833188"/>
              <a:gd name="connsiteY13" fmla="*/ 2214396 h 3731979"/>
              <a:gd name="connsiteX14" fmla="*/ 3428272 w 3833188"/>
              <a:gd name="connsiteY14" fmla="*/ 2656798 h 3731979"/>
              <a:gd name="connsiteX15" fmla="*/ 3289663 w 3833188"/>
              <a:gd name="connsiteY15" fmla="*/ 2978484 h 3731979"/>
              <a:gd name="connsiteX16" fmla="*/ 3749352 w 3833188"/>
              <a:gd name="connsiteY16" fmla="*/ 3256428 h 3731979"/>
              <a:gd name="connsiteX0" fmla="*/ 3833188 w 3833188"/>
              <a:gd name="connsiteY0" fmla="*/ 3219925 h 3729118"/>
              <a:gd name="connsiteX1" fmla="*/ 3415059 w 3833188"/>
              <a:gd name="connsiteY1" fmla="*/ 3513956 h 3729118"/>
              <a:gd name="connsiteX2" fmla="*/ 2962049 w 3833188"/>
              <a:gd name="connsiteY2" fmla="*/ 3558897 h 3729118"/>
              <a:gd name="connsiteX3" fmla="*/ 2220372 w 3833188"/>
              <a:gd name="connsiteY3" fmla="*/ 3728717 h 3729118"/>
              <a:gd name="connsiteX4" fmla="*/ 1042147 w 3833188"/>
              <a:gd name="connsiteY4" fmla="*/ 3505319 h 3729118"/>
              <a:gd name="connsiteX5" fmla="*/ 261479 w 3833188"/>
              <a:gd name="connsiteY5" fmla="*/ 3050740 h 3729118"/>
              <a:gd name="connsiteX6" fmla="*/ 16216 w 3833188"/>
              <a:gd name="connsiteY6" fmla="*/ 2200752 h 3729118"/>
              <a:gd name="connsiteX7" fmla="*/ 34233 w 3833188"/>
              <a:gd name="connsiteY7" fmla="*/ 1633447 h 3729118"/>
              <a:gd name="connsiteX8" fmla="*/ 540095 w 3833188"/>
              <a:gd name="connsiteY8" fmla="*/ 291475 h 3729118"/>
              <a:gd name="connsiteX9" fmla="*/ 1648788 w 3833188"/>
              <a:gd name="connsiteY9" fmla="*/ 0 h 3729118"/>
              <a:gd name="connsiteX10" fmla="*/ 2431108 w 3833188"/>
              <a:gd name="connsiteY10" fmla="*/ 50005 h 3729118"/>
              <a:gd name="connsiteX11" fmla="*/ 3025166 w 3833188"/>
              <a:gd name="connsiteY11" fmla="*/ 370369 h 3729118"/>
              <a:gd name="connsiteX12" fmla="*/ 3382862 w 3833188"/>
              <a:gd name="connsiteY12" fmla="*/ 1171254 h 3729118"/>
              <a:gd name="connsiteX13" fmla="*/ 3459259 w 3833188"/>
              <a:gd name="connsiteY13" fmla="*/ 2214396 h 3729118"/>
              <a:gd name="connsiteX14" fmla="*/ 3428272 w 3833188"/>
              <a:gd name="connsiteY14" fmla="*/ 2656798 h 3729118"/>
              <a:gd name="connsiteX15" fmla="*/ 3289663 w 3833188"/>
              <a:gd name="connsiteY15" fmla="*/ 2978484 h 3729118"/>
              <a:gd name="connsiteX16" fmla="*/ 3749352 w 3833188"/>
              <a:gd name="connsiteY16" fmla="*/ 3256428 h 3729118"/>
              <a:gd name="connsiteX0" fmla="*/ 3755903 w 3755903"/>
              <a:gd name="connsiteY0" fmla="*/ 3264410 h 3729117"/>
              <a:gd name="connsiteX1" fmla="*/ 3415059 w 3755903"/>
              <a:gd name="connsiteY1" fmla="*/ 3513956 h 3729117"/>
              <a:gd name="connsiteX2" fmla="*/ 2962049 w 3755903"/>
              <a:gd name="connsiteY2" fmla="*/ 3558897 h 3729117"/>
              <a:gd name="connsiteX3" fmla="*/ 2220372 w 3755903"/>
              <a:gd name="connsiteY3" fmla="*/ 3728717 h 3729117"/>
              <a:gd name="connsiteX4" fmla="*/ 1042147 w 3755903"/>
              <a:gd name="connsiteY4" fmla="*/ 3505319 h 3729117"/>
              <a:gd name="connsiteX5" fmla="*/ 261479 w 3755903"/>
              <a:gd name="connsiteY5" fmla="*/ 3050740 h 3729117"/>
              <a:gd name="connsiteX6" fmla="*/ 16216 w 3755903"/>
              <a:gd name="connsiteY6" fmla="*/ 2200752 h 3729117"/>
              <a:gd name="connsiteX7" fmla="*/ 34233 w 3755903"/>
              <a:gd name="connsiteY7" fmla="*/ 1633447 h 3729117"/>
              <a:gd name="connsiteX8" fmla="*/ 540095 w 3755903"/>
              <a:gd name="connsiteY8" fmla="*/ 291475 h 3729117"/>
              <a:gd name="connsiteX9" fmla="*/ 1648788 w 3755903"/>
              <a:gd name="connsiteY9" fmla="*/ 0 h 3729117"/>
              <a:gd name="connsiteX10" fmla="*/ 2431108 w 3755903"/>
              <a:gd name="connsiteY10" fmla="*/ 50005 h 3729117"/>
              <a:gd name="connsiteX11" fmla="*/ 3025166 w 3755903"/>
              <a:gd name="connsiteY11" fmla="*/ 370369 h 3729117"/>
              <a:gd name="connsiteX12" fmla="*/ 3382862 w 3755903"/>
              <a:gd name="connsiteY12" fmla="*/ 1171254 h 3729117"/>
              <a:gd name="connsiteX13" fmla="*/ 3459259 w 3755903"/>
              <a:gd name="connsiteY13" fmla="*/ 2214396 h 3729117"/>
              <a:gd name="connsiteX14" fmla="*/ 3428272 w 3755903"/>
              <a:gd name="connsiteY14" fmla="*/ 2656798 h 3729117"/>
              <a:gd name="connsiteX15" fmla="*/ 3289663 w 3755903"/>
              <a:gd name="connsiteY15" fmla="*/ 2978484 h 3729117"/>
              <a:gd name="connsiteX16" fmla="*/ 3749352 w 3755903"/>
              <a:gd name="connsiteY16" fmla="*/ 3256428 h 3729117"/>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8272 w 3755903"/>
              <a:gd name="connsiteY14" fmla="*/ 2656798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2529 w 3755903"/>
              <a:gd name="connsiteY14" fmla="*/ 2656123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22529 w 3755903"/>
              <a:gd name="connsiteY13" fmla="*/ 2656123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8881"/>
              <a:gd name="connsiteX1" fmla="*/ 3391649 w 3755903"/>
              <a:gd name="connsiteY1" fmla="*/ 3520134 h 3728881"/>
              <a:gd name="connsiteX2" fmla="*/ 2962922 w 3755903"/>
              <a:gd name="connsiteY2" fmla="*/ 3541149 h 3728881"/>
              <a:gd name="connsiteX3" fmla="*/ 2220372 w 3755903"/>
              <a:gd name="connsiteY3" fmla="*/ 3728717 h 3728881"/>
              <a:gd name="connsiteX4" fmla="*/ 1042147 w 3755903"/>
              <a:gd name="connsiteY4" fmla="*/ 3505319 h 3728881"/>
              <a:gd name="connsiteX5" fmla="*/ 261479 w 3755903"/>
              <a:gd name="connsiteY5" fmla="*/ 3050740 h 3728881"/>
              <a:gd name="connsiteX6" fmla="*/ 16216 w 3755903"/>
              <a:gd name="connsiteY6" fmla="*/ 2200752 h 3728881"/>
              <a:gd name="connsiteX7" fmla="*/ 34233 w 3755903"/>
              <a:gd name="connsiteY7" fmla="*/ 1633447 h 3728881"/>
              <a:gd name="connsiteX8" fmla="*/ 540095 w 3755903"/>
              <a:gd name="connsiteY8" fmla="*/ 291475 h 3728881"/>
              <a:gd name="connsiteX9" fmla="*/ 1648788 w 3755903"/>
              <a:gd name="connsiteY9" fmla="*/ 0 h 3728881"/>
              <a:gd name="connsiteX10" fmla="*/ 2431108 w 3755903"/>
              <a:gd name="connsiteY10" fmla="*/ 50005 h 3728881"/>
              <a:gd name="connsiteX11" fmla="*/ 3025166 w 3755903"/>
              <a:gd name="connsiteY11" fmla="*/ 370369 h 3728881"/>
              <a:gd name="connsiteX12" fmla="*/ 3382862 w 3755903"/>
              <a:gd name="connsiteY12" fmla="*/ 1171254 h 3728881"/>
              <a:gd name="connsiteX13" fmla="*/ 3430454 w 3755903"/>
              <a:gd name="connsiteY13" fmla="*/ 2612424 h 3728881"/>
              <a:gd name="connsiteX14" fmla="*/ 3289663 w 3755903"/>
              <a:gd name="connsiteY14" fmla="*/ 2978484 h 3728881"/>
              <a:gd name="connsiteX15" fmla="*/ 3749352 w 3755903"/>
              <a:gd name="connsiteY15" fmla="*/ 3256428 h 3728881"/>
              <a:gd name="connsiteX0" fmla="*/ 3755903 w 3755903"/>
              <a:gd name="connsiteY0" fmla="*/ 3264410 h 3728816"/>
              <a:gd name="connsiteX1" fmla="*/ 3391649 w 3755903"/>
              <a:gd name="connsiteY1" fmla="*/ 3520134 h 3728816"/>
              <a:gd name="connsiteX2" fmla="*/ 2962922 w 3755903"/>
              <a:gd name="connsiteY2" fmla="*/ 3541149 h 3728816"/>
              <a:gd name="connsiteX3" fmla="*/ 2220372 w 3755903"/>
              <a:gd name="connsiteY3" fmla="*/ 3728717 h 3728816"/>
              <a:gd name="connsiteX4" fmla="*/ 1039530 w 3755903"/>
              <a:gd name="connsiteY4" fmla="*/ 3558566 h 3728816"/>
              <a:gd name="connsiteX5" fmla="*/ 261479 w 3755903"/>
              <a:gd name="connsiteY5" fmla="*/ 3050740 h 3728816"/>
              <a:gd name="connsiteX6" fmla="*/ 16216 w 3755903"/>
              <a:gd name="connsiteY6" fmla="*/ 2200752 h 3728816"/>
              <a:gd name="connsiteX7" fmla="*/ 34233 w 3755903"/>
              <a:gd name="connsiteY7" fmla="*/ 1633447 h 3728816"/>
              <a:gd name="connsiteX8" fmla="*/ 540095 w 3755903"/>
              <a:gd name="connsiteY8" fmla="*/ 291475 h 3728816"/>
              <a:gd name="connsiteX9" fmla="*/ 1648788 w 3755903"/>
              <a:gd name="connsiteY9" fmla="*/ 0 h 3728816"/>
              <a:gd name="connsiteX10" fmla="*/ 2431108 w 3755903"/>
              <a:gd name="connsiteY10" fmla="*/ 50005 h 3728816"/>
              <a:gd name="connsiteX11" fmla="*/ 3025166 w 3755903"/>
              <a:gd name="connsiteY11" fmla="*/ 370369 h 3728816"/>
              <a:gd name="connsiteX12" fmla="*/ 3382862 w 3755903"/>
              <a:gd name="connsiteY12" fmla="*/ 1171254 h 3728816"/>
              <a:gd name="connsiteX13" fmla="*/ 3430454 w 3755903"/>
              <a:gd name="connsiteY13" fmla="*/ 2612424 h 3728816"/>
              <a:gd name="connsiteX14" fmla="*/ 3289663 w 3755903"/>
              <a:gd name="connsiteY14" fmla="*/ 2978484 h 3728816"/>
              <a:gd name="connsiteX15" fmla="*/ 3749352 w 3755903"/>
              <a:gd name="connsiteY15" fmla="*/ 3256428 h 3728816"/>
              <a:gd name="connsiteX0" fmla="*/ 3750266 w 3750266"/>
              <a:gd name="connsiteY0" fmla="*/ 3264410 h 3728817"/>
              <a:gd name="connsiteX1" fmla="*/ 3386012 w 3750266"/>
              <a:gd name="connsiteY1" fmla="*/ 3520134 h 3728817"/>
              <a:gd name="connsiteX2" fmla="*/ 2957285 w 3750266"/>
              <a:gd name="connsiteY2" fmla="*/ 3541149 h 3728817"/>
              <a:gd name="connsiteX3" fmla="*/ 2214735 w 3750266"/>
              <a:gd name="connsiteY3" fmla="*/ 3728717 h 3728817"/>
              <a:gd name="connsiteX4" fmla="*/ 1033893 w 3750266"/>
              <a:gd name="connsiteY4" fmla="*/ 3558566 h 3728817"/>
              <a:gd name="connsiteX5" fmla="*/ 255842 w 3750266"/>
              <a:gd name="connsiteY5" fmla="*/ 3050740 h 3728817"/>
              <a:gd name="connsiteX6" fmla="*/ 18139 w 3750266"/>
              <a:gd name="connsiteY6" fmla="*/ 2281973 h 3728817"/>
              <a:gd name="connsiteX7" fmla="*/ 28596 w 3750266"/>
              <a:gd name="connsiteY7" fmla="*/ 1633447 h 3728817"/>
              <a:gd name="connsiteX8" fmla="*/ 534458 w 3750266"/>
              <a:gd name="connsiteY8" fmla="*/ 291475 h 3728817"/>
              <a:gd name="connsiteX9" fmla="*/ 1643151 w 3750266"/>
              <a:gd name="connsiteY9" fmla="*/ 0 h 3728817"/>
              <a:gd name="connsiteX10" fmla="*/ 2425471 w 3750266"/>
              <a:gd name="connsiteY10" fmla="*/ 50005 h 3728817"/>
              <a:gd name="connsiteX11" fmla="*/ 3019529 w 3750266"/>
              <a:gd name="connsiteY11" fmla="*/ 370369 h 3728817"/>
              <a:gd name="connsiteX12" fmla="*/ 3377225 w 3750266"/>
              <a:gd name="connsiteY12" fmla="*/ 1171254 h 3728817"/>
              <a:gd name="connsiteX13" fmla="*/ 3424817 w 3750266"/>
              <a:gd name="connsiteY13" fmla="*/ 2612424 h 3728817"/>
              <a:gd name="connsiteX14" fmla="*/ 3284026 w 3750266"/>
              <a:gd name="connsiteY14" fmla="*/ 2978484 h 3728817"/>
              <a:gd name="connsiteX15" fmla="*/ 3743715 w 3750266"/>
              <a:gd name="connsiteY15" fmla="*/ 3256428 h 372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0266" h="3728817">
                <a:moveTo>
                  <a:pt x="3750266" y="3264410"/>
                </a:moveTo>
                <a:cubicBezTo>
                  <a:pt x="3737566" y="3279227"/>
                  <a:pt x="3518175" y="3474011"/>
                  <a:pt x="3386012" y="3520134"/>
                </a:cubicBezTo>
                <a:cubicBezTo>
                  <a:pt x="3253849" y="3566257"/>
                  <a:pt x="3152498" y="3506385"/>
                  <a:pt x="2957285" y="3541149"/>
                </a:cubicBezTo>
                <a:cubicBezTo>
                  <a:pt x="2762072" y="3575913"/>
                  <a:pt x="2535300" y="3725814"/>
                  <a:pt x="2214735" y="3728717"/>
                </a:cubicBezTo>
                <a:cubicBezTo>
                  <a:pt x="1894170" y="3731620"/>
                  <a:pt x="1360375" y="3671562"/>
                  <a:pt x="1033893" y="3558566"/>
                </a:cubicBezTo>
                <a:cubicBezTo>
                  <a:pt x="707411" y="3445570"/>
                  <a:pt x="425134" y="3263505"/>
                  <a:pt x="255842" y="3050740"/>
                </a:cubicBezTo>
                <a:cubicBezTo>
                  <a:pt x="86550" y="2837975"/>
                  <a:pt x="56013" y="2518188"/>
                  <a:pt x="18139" y="2281973"/>
                </a:cubicBezTo>
                <a:cubicBezTo>
                  <a:pt x="-19735" y="2045758"/>
                  <a:pt x="10668" y="1759550"/>
                  <a:pt x="28596" y="1633447"/>
                </a:cubicBezTo>
                <a:cubicBezTo>
                  <a:pt x="109920" y="1087868"/>
                  <a:pt x="265366" y="563716"/>
                  <a:pt x="534458" y="291475"/>
                </a:cubicBezTo>
                <a:cubicBezTo>
                  <a:pt x="803551" y="19234"/>
                  <a:pt x="1289344" y="6827"/>
                  <a:pt x="1643151" y="0"/>
                </a:cubicBezTo>
                <a:cubicBezTo>
                  <a:pt x="1856511" y="5080"/>
                  <a:pt x="2196075" y="-11723"/>
                  <a:pt x="2425471" y="50005"/>
                </a:cubicBezTo>
                <a:cubicBezTo>
                  <a:pt x="2654867" y="111733"/>
                  <a:pt x="2860903" y="183494"/>
                  <a:pt x="3019529" y="370369"/>
                </a:cubicBezTo>
                <a:cubicBezTo>
                  <a:pt x="3178155" y="557244"/>
                  <a:pt x="3309677" y="797578"/>
                  <a:pt x="3377225" y="1171254"/>
                </a:cubicBezTo>
                <a:cubicBezTo>
                  <a:pt x="3444773" y="1544930"/>
                  <a:pt x="3548826" y="1984764"/>
                  <a:pt x="3424817" y="2612424"/>
                </a:cubicBezTo>
                <a:cubicBezTo>
                  <a:pt x="3389203" y="2718531"/>
                  <a:pt x="3367291" y="2865644"/>
                  <a:pt x="3284026" y="2978484"/>
                </a:cubicBezTo>
                <a:cubicBezTo>
                  <a:pt x="3298252" y="3020691"/>
                  <a:pt x="3403215" y="3263535"/>
                  <a:pt x="3743715" y="3256428"/>
                </a:cubicBezTo>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6C1F2A2-D184-49FB-99E6-B2EE7A52C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539370" flipH="1" flipV="1">
            <a:off x="633254" y="452324"/>
            <a:ext cx="4036224" cy="2597228"/>
          </a:xfrm>
          <a:custGeom>
            <a:avLst/>
            <a:gdLst>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403600 w 3637280"/>
              <a:gd name="connsiteY39" fmla="*/ 3505200 h 4023360"/>
              <a:gd name="connsiteX40" fmla="*/ 3505200 w 3637280"/>
              <a:gd name="connsiteY40" fmla="*/ 3596640 h 4023360"/>
              <a:gd name="connsiteX41" fmla="*/ 3545840 w 3637280"/>
              <a:gd name="connsiteY41" fmla="*/ 3637280 h 4023360"/>
              <a:gd name="connsiteX42" fmla="*/ 3596640 w 3637280"/>
              <a:gd name="connsiteY42" fmla="*/ 3667760 h 4023360"/>
              <a:gd name="connsiteX43" fmla="*/ 3637280 w 3637280"/>
              <a:gd name="connsiteY43"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45840 w 3637280"/>
              <a:gd name="connsiteY40" fmla="*/ 3637280 h 4023360"/>
              <a:gd name="connsiteX41" fmla="*/ 3596640 w 3637280"/>
              <a:gd name="connsiteY41" fmla="*/ 3667760 h 4023360"/>
              <a:gd name="connsiteX42" fmla="*/ 3637280 w 3637280"/>
              <a:gd name="connsiteY42"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41" fmla="*/ 3637280 w 3637280"/>
              <a:gd name="connsiteY41"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0" fmla="*/ 3637280 w 3820160"/>
              <a:gd name="connsiteY0" fmla="*/ 3352800 h 4023360"/>
              <a:gd name="connsiteX1" fmla="*/ 3606800 w 3820160"/>
              <a:gd name="connsiteY1" fmla="*/ 3403600 h 4023360"/>
              <a:gd name="connsiteX2" fmla="*/ 3556000 w 3820160"/>
              <a:gd name="connsiteY2" fmla="*/ 3474720 h 4023360"/>
              <a:gd name="connsiteX3" fmla="*/ 3535680 w 3820160"/>
              <a:gd name="connsiteY3" fmla="*/ 3505200 h 4023360"/>
              <a:gd name="connsiteX4" fmla="*/ 3515360 w 3820160"/>
              <a:gd name="connsiteY4" fmla="*/ 3525520 h 4023360"/>
              <a:gd name="connsiteX5" fmla="*/ 3474720 w 3820160"/>
              <a:gd name="connsiteY5" fmla="*/ 3576320 h 4023360"/>
              <a:gd name="connsiteX6" fmla="*/ 3230880 w 3820160"/>
              <a:gd name="connsiteY6" fmla="*/ 3749040 h 4023360"/>
              <a:gd name="connsiteX7" fmla="*/ 2763520 w 3820160"/>
              <a:gd name="connsiteY7" fmla="*/ 3931920 h 4023360"/>
              <a:gd name="connsiteX8" fmla="*/ 2407920 w 3820160"/>
              <a:gd name="connsiteY8" fmla="*/ 4013200 h 4023360"/>
              <a:gd name="connsiteX9" fmla="*/ 2204720 w 3820160"/>
              <a:gd name="connsiteY9" fmla="*/ 4023360 h 4023360"/>
              <a:gd name="connsiteX10" fmla="*/ 1869440 w 3820160"/>
              <a:gd name="connsiteY10" fmla="*/ 4013200 h 4023360"/>
              <a:gd name="connsiteX11" fmla="*/ 1483360 w 3820160"/>
              <a:gd name="connsiteY11" fmla="*/ 3942080 h 4023360"/>
              <a:gd name="connsiteX12" fmla="*/ 1259840 w 3820160"/>
              <a:gd name="connsiteY12" fmla="*/ 3870960 h 4023360"/>
              <a:gd name="connsiteX13" fmla="*/ 1056640 w 3820160"/>
              <a:gd name="connsiteY13" fmla="*/ 3779520 h 4023360"/>
              <a:gd name="connsiteX14" fmla="*/ 792480 w 3820160"/>
              <a:gd name="connsiteY14" fmla="*/ 3616960 h 4023360"/>
              <a:gd name="connsiteX15" fmla="*/ 355600 w 3820160"/>
              <a:gd name="connsiteY15" fmla="*/ 3017520 h 4023360"/>
              <a:gd name="connsiteX16" fmla="*/ 152400 w 3820160"/>
              <a:gd name="connsiteY16" fmla="*/ 2611120 h 4023360"/>
              <a:gd name="connsiteX17" fmla="*/ 30480 w 3820160"/>
              <a:gd name="connsiteY17" fmla="*/ 2204720 h 4023360"/>
              <a:gd name="connsiteX18" fmla="*/ 0 w 3820160"/>
              <a:gd name="connsiteY18" fmla="*/ 1981200 h 4023360"/>
              <a:gd name="connsiteX19" fmla="*/ 71120 w 3820160"/>
              <a:gd name="connsiteY19" fmla="*/ 1158240 h 4023360"/>
              <a:gd name="connsiteX20" fmla="*/ 132080 w 3820160"/>
              <a:gd name="connsiteY20" fmla="*/ 975360 h 4023360"/>
              <a:gd name="connsiteX21" fmla="*/ 294640 w 3820160"/>
              <a:gd name="connsiteY21" fmla="*/ 690880 h 4023360"/>
              <a:gd name="connsiteX22" fmla="*/ 751840 w 3820160"/>
              <a:gd name="connsiteY22" fmla="*/ 254000 h 4023360"/>
              <a:gd name="connsiteX23" fmla="*/ 1127760 w 3820160"/>
              <a:gd name="connsiteY23" fmla="*/ 71120 h 4023360"/>
              <a:gd name="connsiteX24" fmla="*/ 1432560 w 3820160"/>
              <a:gd name="connsiteY24" fmla="*/ 10160 h 4023360"/>
              <a:gd name="connsiteX25" fmla="*/ 1625600 w 3820160"/>
              <a:gd name="connsiteY25" fmla="*/ 0 h 4023360"/>
              <a:gd name="connsiteX26" fmla="*/ 2174240 w 3820160"/>
              <a:gd name="connsiteY26" fmla="*/ 20320 h 4023360"/>
              <a:gd name="connsiteX27" fmla="*/ 2407920 w 3820160"/>
              <a:gd name="connsiteY27" fmla="*/ 101600 h 4023360"/>
              <a:gd name="connsiteX28" fmla="*/ 2580640 w 3820160"/>
              <a:gd name="connsiteY28" fmla="*/ 223520 h 4023360"/>
              <a:gd name="connsiteX29" fmla="*/ 2794000 w 3820160"/>
              <a:gd name="connsiteY29" fmla="*/ 599440 h 4023360"/>
              <a:gd name="connsiteX30" fmla="*/ 2885440 w 3820160"/>
              <a:gd name="connsiteY30" fmla="*/ 853440 h 4023360"/>
              <a:gd name="connsiteX31" fmla="*/ 3007360 w 3820160"/>
              <a:gd name="connsiteY31" fmla="*/ 1361440 h 4023360"/>
              <a:gd name="connsiteX32" fmla="*/ 3078480 w 3820160"/>
              <a:gd name="connsiteY32" fmla="*/ 1899920 h 4023360"/>
              <a:gd name="connsiteX33" fmla="*/ 3078480 w 3820160"/>
              <a:gd name="connsiteY33" fmla="*/ 2570480 h 4023360"/>
              <a:gd name="connsiteX34" fmla="*/ 3037840 w 3820160"/>
              <a:gd name="connsiteY34" fmla="*/ 2844800 h 4023360"/>
              <a:gd name="connsiteX35" fmla="*/ 3017520 w 3820160"/>
              <a:gd name="connsiteY35" fmla="*/ 2926080 h 4023360"/>
              <a:gd name="connsiteX36" fmla="*/ 2997200 w 3820160"/>
              <a:gd name="connsiteY36" fmla="*/ 2966720 h 4023360"/>
              <a:gd name="connsiteX37" fmla="*/ 3068320 w 3820160"/>
              <a:gd name="connsiteY37" fmla="*/ 3098800 h 4023360"/>
              <a:gd name="connsiteX38" fmla="*/ 3108960 w 3820160"/>
              <a:gd name="connsiteY38" fmla="*/ 3169920 h 4023360"/>
              <a:gd name="connsiteX39" fmla="*/ 3820160 w 3820160"/>
              <a:gd name="connsiteY39" fmla="*/ 3078480 h 4023360"/>
              <a:gd name="connsiteX0" fmla="*/ 3606800 w 3820160"/>
              <a:gd name="connsiteY0" fmla="*/ 3403600 h 4023360"/>
              <a:gd name="connsiteX1" fmla="*/ 3556000 w 3820160"/>
              <a:gd name="connsiteY1" fmla="*/ 3474720 h 4023360"/>
              <a:gd name="connsiteX2" fmla="*/ 3535680 w 3820160"/>
              <a:gd name="connsiteY2" fmla="*/ 3505200 h 4023360"/>
              <a:gd name="connsiteX3" fmla="*/ 3515360 w 3820160"/>
              <a:gd name="connsiteY3" fmla="*/ 3525520 h 4023360"/>
              <a:gd name="connsiteX4" fmla="*/ 3474720 w 3820160"/>
              <a:gd name="connsiteY4" fmla="*/ 3576320 h 4023360"/>
              <a:gd name="connsiteX5" fmla="*/ 3230880 w 3820160"/>
              <a:gd name="connsiteY5" fmla="*/ 3749040 h 4023360"/>
              <a:gd name="connsiteX6" fmla="*/ 2763520 w 3820160"/>
              <a:gd name="connsiteY6" fmla="*/ 3931920 h 4023360"/>
              <a:gd name="connsiteX7" fmla="*/ 2407920 w 3820160"/>
              <a:gd name="connsiteY7" fmla="*/ 4013200 h 4023360"/>
              <a:gd name="connsiteX8" fmla="*/ 2204720 w 3820160"/>
              <a:gd name="connsiteY8" fmla="*/ 4023360 h 4023360"/>
              <a:gd name="connsiteX9" fmla="*/ 1869440 w 3820160"/>
              <a:gd name="connsiteY9" fmla="*/ 4013200 h 4023360"/>
              <a:gd name="connsiteX10" fmla="*/ 1483360 w 3820160"/>
              <a:gd name="connsiteY10" fmla="*/ 3942080 h 4023360"/>
              <a:gd name="connsiteX11" fmla="*/ 1259840 w 3820160"/>
              <a:gd name="connsiteY11" fmla="*/ 3870960 h 4023360"/>
              <a:gd name="connsiteX12" fmla="*/ 1056640 w 3820160"/>
              <a:gd name="connsiteY12" fmla="*/ 3779520 h 4023360"/>
              <a:gd name="connsiteX13" fmla="*/ 792480 w 3820160"/>
              <a:gd name="connsiteY13" fmla="*/ 3616960 h 4023360"/>
              <a:gd name="connsiteX14" fmla="*/ 355600 w 3820160"/>
              <a:gd name="connsiteY14" fmla="*/ 3017520 h 4023360"/>
              <a:gd name="connsiteX15" fmla="*/ 152400 w 3820160"/>
              <a:gd name="connsiteY15" fmla="*/ 2611120 h 4023360"/>
              <a:gd name="connsiteX16" fmla="*/ 30480 w 3820160"/>
              <a:gd name="connsiteY16" fmla="*/ 2204720 h 4023360"/>
              <a:gd name="connsiteX17" fmla="*/ 0 w 3820160"/>
              <a:gd name="connsiteY17" fmla="*/ 1981200 h 4023360"/>
              <a:gd name="connsiteX18" fmla="*/ 71120 w 3820160"/>
              <a:gd name="connsiteY18" fmla="*/ 1158240 h 4023360"/>
              <a:gd name="connsiteX19" fmla="*/ 132080 w 3820160"/>
              <a:gd name="connsiteY19" fmla="*/ 975360 h 4023360"/>
              <a:gd name="connsiteX20" fmla="*/ 294640 w 3820160"/>
              <a:gd name="connsiteY20" fmla="*/ 690880 h 4023360"/>
              <a:gd name="connsiteX21" fmla="*/ 751840 w 3820160"/>
              <a:gd name="connsiteY21" fmla="*/ 254000 h 4023360"/>
              <a:gd name="connsiteX22" fmla="*/ 1127760 w 3820160"/>
              <a:gd name="connsiteY22" fmla="*/ 71120 h 4023360"/>
              <a:gd name="connsiteX23" fmla="*/ 1432560 w 3820160"/>
              <a:gd name="connsiteY23" fmla="*/ 10160 h 4023360"/>
              <a:gd name="connsiteX24" fmla="*/ 1625600 w 3820160"/>
              <a:gd name="connsiteY24" fmla="*/ 0 h 4023360"/>
              <a:gd name="connsiteX25" fmla="*/ 2174240 w 3820160"/>
              <a:gd name="connsiteY25" fmla="*/ 20320 h 4023360"/>
              <a:gd name="connsiteX26" fmla="*/ 2407920 w 3820160"/>
              <a:gd name="connsiteY26" fmla="*/ 101600 h 4023360"/>
              <a:gd name="connsiteX27" fmla="*/ 2580640 w 3820160"/>
              <a:gd name="connsiteY27" fmla="*/ 223520 h 4023360"/>
              <a:gd name="connsiteX28" fmla="*/ 2794000 w 3820160"/>
              <a:gd name="connsiteY28" fmla="*/ 599440 h 4023360"/>
              <a:gd name="connsiteX29" fmla="*/ 2885440 w 3820160"/>
              <a:gd name="connsiteY29" fmla="*/ 853440 h 4023360"/>
              <a:gd name="connsiteX30" fmla="*/ 3007360 w 3820160"/>
              <a:gd name="connsiteY30" fmla="*/ 1361440 h 4023360"/>
              <a:gd name="connsiteX31" fmla="*/ 3078480 w 3820160"/>
              <a:gd name="connsiteY31" fmla="*/ 1899920 h 4023360"/>
              <a:gd name="connsiteX32" fmla="*/ 3078480 w 3820160"/>
              <a:gd name="connsiteY32" fmla="*/ 2570480 h 4023360"/>
              <a:gd name="connsiteX33" fmla="*/ 3037840 w 3820160"/>
              <a:gd name="connsiteY33" fmla="*/ 2844800 h 4023360"/>
              <a:gd name="connsiteX34" fmla="*/ 3017520 w 3820160"/>
              <a:gd name="connsiteY34" fmla="*/ 2926080 h 4023360"/>
              <a:gd name="connsiteX35" fmla="*/ 2997200 w 3820160"/>
              <a:gd name="connsiteY35" fmla="*/ 2966720 h 4023360"/>
              <a:gd name="connsiteX36" fmla="*/ 3068320 w 3820160"/>
              <a:gd name="connsiteY36" fmla="*/ 3098800 h 4023360"/>
              <a:gd name="connsiteX37" fmla="*/ 3108960 w 3820160"/>
              <a:gd name="connsiteY37" fmla="*/ 3169920 h 4023360"/>
              <a:gd name="connsiteX38" fmla="*/ 3820160 w 3820160"/>
              <a:gd name="connsiteY38" fmla="*/ 3078480 h 4023360"/>
              <a:gd name="connsiteX0" fmla="*/ 3556000 w 3820160"/>
              <a:gd name="connsiteY0" fmla="*/ 3474720 h 4023360"/>
              <a:gd name="connsiteX1" fmla="*/ 3535680 w 3820160"/>
              <a:gd name="connsiteY1" fmla="*/ 3505200 h 4023360"/>
              <a:gd name="connsiteX2" fmla="*/ 3515360 w 3820160"/>
              <a:gd name="connsiteY2" fmla="*/ 3525520 h 4023360"/>
              <a:gd name="connsiteX3" fmla="*/ 3474720 w 3820160"/>
              <a:gd name="connsiteY3" fmla="*/ 3576320 h 4023360"/>
              <a:gd name="connsiteX4" fmla="*/ 3230880 w 3820160"/>
              <a:gd name="connsiteY4" fmla="*/ 3749040 h 4023360"/>
              <a:gd name="connsiteX5" fmla="*/ 2763520 w 3820160"/>
              <a:gd name="connsiteY5" fmla="*/ 3931920 h 4023360"/>
              <a:gd name="connsiteX6" fmla="*/ 2407920 w 3820160"/>
              <a:gd name="connsiteY6" fmla="*/ 4013200 h 4023360"/>
              <a:gd name="connsiteX7" fmla="*/ 2204720 w 3820160"/>
              <a:gd name="connsiteY7" fmla="*/ 4023360 h 4023360"/>
              <a:gd name="connsiteX8" fmla="*/ 1869440 w 3820160"/>
              <a:gd name="connsiteY8" fmla="*/ 4013200 h 4023360"/>
              <a:gd name="connsiteX9" fmla="*/ 1483360 w 3820160"/>
              <a:gd name="connsiteY9" fmla="*/ 3942080 h 4023360"/>
              <a:gd name="connsiteX10" fmla="*/ 1259840 w 3820160"/>
              <a:gd name="connsiteY10" fmla="*/ 3870960 h 4023360"/>
              <a:gd name="connsiteX11" fmla="*/ 1056640 w 3820160"/>
              <a:gd name="connsiteY11" fmla="*/ 3779520 h 4023360"/>
              <a:gd name="connsiteX12" fmla="*/ 792480 w 3820160"/>
              <a:gd name="connsiteY12" fmla="*/ 3616960 h 4023360"/>
              <a:gd name="connsiteX13" fmla="*/ 355600 w 3820160"/>
              <a:gd name="connsiteY13" fmla="*/ 3017520 h 4023360"/>
              <a:gd name="connsiteX14" fmla="*/ 152400 w 3820160"/>
              <a:gd name="connsiteY14" fmla="*/ 2611120 h 4023360"/>
              <a:gd name="connsiteX15" fmla="*/ 30480 w 3820160"/>
              <a:gd name="connsiteY15" fmla="*/ 2204720 h 4023360"/>
              <a:gd name="connsiteX16" fmla="*/ 0 w 3820160"/>
              <a:gd name="connsiteY16" fmla="*/ 1981200 h 4023360"/>
              <a:gd name="connsiteX17" fmla="*/ 71120 w 3820160"/>
              <a:gd name="connsiteY17" fmla="*/ 1158240 h 4023360"/>
              <a:gd name="connsiteX18" fmla="*/ 132080 w 3820160"/>
              <a:gd name="connsiteY18" fmla="*/ 975360 h 4023360"/>
              <a:gd name="connsiteX19" fmla="*/ 294640 w 3820160"/>
              <a:gd name="connsiteY19" fmla="*/ 690880 h 4023360"/>
              <a:gd name="connsiteX20" fmla="*/ 751840 w 3820160"/>
              <a:gd name="connsiteY20" fmla="*/ 254000 h 4023360"/>
              <a:gd name="connsiteX21" fmla="*/ 1127760 w 3820160"/>
              <a:gd name="connsiteY21" fmla="*/ 71120 h 4023360"/>
              <a:gd name="connsiteX22" fmla="*/ 1432560 w 3820160"/>
              <a:gd name="connsiteY22" fmla="*/ 10160 h 4023360"/>
              <a:gd name="connsiteX23" fmla="*/ 1625600 w 3820160"/>
              <a:gd name="connsiteY23" fmla="*/ 0 h 4023360"/>
              <a:gd name="connsiteX24" fmla="*/ 2174240 w 3820160"/>
              <a:gd name="connsiteY24" fmla="*/ 20320 h 4023360"/>
              <a:gd name="connsiteX25" fmla="*/ 2407920 w 3820160"/>
              <a:gd name="connsiteY25" fmla="*/ 101600 h 4023360"/>
              <a:gd name="connsiteX26" fmla="*/ 2580640 w 3820160"/>
              <a:gd name="connsiteY26" fmla="*/ 223520 h 4023360"/>
              <a:gd name="connsiteX27" fmla="*/ 2794000 w 3820160"/>
              <a:gd name="connsiteY27" fmla="*/ 599440 h 4023360"/>
              <a:gd name="connsiteX28" fmla="*/ 2885440 w 3820160"/>
              <a:gd name="connsiteY28" fmla="*/ 853440 h 4023360"/>
              <a:gd name="connsiteX29" fmla="*/ 3007360 w 3820160"/>
              <a:gd name="connsiteY29" fmla="*/ 1361440 h 4023360"/>
              <a:gd name="connsiteX30" fmla="*/ 3078480 w 3820160"/>
              <a:gd name="connsiteY30" fmla="*/ 1899920 h 4023360"/>
              <a:gd name="connsiteX31" fmla="*/ 3078480 w 3820160"/>
              <a:gd name="connsiteY31" fmla="*/ 2570480 h 4023360"/>
              <a:gd name="connsiteX32" fmla="*/ 3037840 w 3820160"/>
              <a:gd name="connsiteY32" fmla="*/ 2844800 h 4023360"/>
              <a:gd name="connsiteX33" fmla="*/ 3017520 w 3820160"/>
              <a:gd name="connsiteY33" fmla="*/ 2926080 h 4023360"/>
              <a:gd name="connsiteX34" fmla="*/ 2997200 w 3820160"/>
              <a:gd name="connsiteY34" fmla="*/ 2966720 h 4023360"/>
              <a:gd name="connsiteX35" fmla="*/ 3068320 w 3820160"/>
              <a:gd name="connsiteY35" fmla="*/ 3098800 h 4023360"/>
              <a:gd name="connsiteX36" fmla="*/ 3108960 w 3820160"/>
              <a:gd name="connsiteY36" fmla="*/ 3169920 h 4023360"/>
              <a:gd name="connsiteX37" fmla="*/ 3820160 w 3820160"/>
              <a:gd name="connsiteY37" fmla="*/ 3078480 h 4023360"/>
              <a:gd name="connsiteX0" fmla="*/ 3535680 w 3820160"/>
              <a:gd name="connsiteY0" fmla="*/ 3505200 h 4023360"/>
              <a:gd name="connsiteX1" fmla="*/ 3515360 w 3820160"/>
              <a:gd name="connsiteY1" fmla="*/ 3525520 h 4023360"/>
              <a:gd name="connsiteX2" fmla="*/ 3474720 w 3820160"/>
              <a:gd name="connsiteY2" fmla="*/ 3576320 h 4023360"/>
              <a:gd name="connsiteX3" fmla="*/ 3230880 w 3820160"/>
              <a:gd name="connsiteY3" fmla="*/ 3749040 h 4023360"/>
              <a:gd name="connsiteX4" fmla="*/ 2763520 w 3820160"/>
              <a:gd name="connsiteY4" fmla="*/ 3931920 h 4023360"/>
              <a:gd name="connsiteX5" fmla="*/ 2407920 w 3820160"/>
              <a:gd name="connsiteY5" fmla="*/ 4013200 h 4023360"/>
              <a:gd name="connsiteX6" fmla="*/ 2204720 w 3820160"/>
              <a:gd name="connsiteY6" fmla="*/ 4023360 h 4023360"/>
              <a:gd name="connsiteX7" fmla="*/ 1869440 w 3820160"/>
              <a:gd name="connsiteY7" fmla="*/ 4013200 h 4023360"/>
              <a:gd name="connsiteX8" fmla="*/ 1483360 w 3820160"/>
              <a:gd name="connsiteY8" fmla="*/ 3942080 h 4023360"/>
              <a:gd name="connsiteX9" fmla="*/ 1259840 w 3820160"/>
              <a:gd name="connsiteY9" fmla="*/ 3870960 h 4023360"/>
              <a:gd name="connsiteX10" fmla="*/ 1056640 w 3820160"/>
              <a:gd name="connsiteY10" fmla="*/ 3779520 h 4023360"/>
              <a:gd name="connsiteX11" fmla="*/ 792480 w 3820160"/>
              <a:gd name="connsiteY11" fmla="*/ 3616960 h 4023360"/>
              <a:gd name="connsiteX12" fmla="*/ 355600 w 3820160"/>
              <a:gd name="connsiteY12" fmla="*/ 3017520 h 4023360"/>
              <a:gd name="connsiteX13" fmla="*/ 152400 w 3820160"/>
              <a:gd name="connsiteY13" fmla="*/ 2611120 h 4023360"/>
              <a:gd name="connsiteX14" fmla="*/ 30480 w 3820160"/>
              <a:gd name="connsiteY14" fmla="*/ 2204720 h 4023360"/>
              <a:gd name="connsiteX15" fmla="*/ 0 w 3820160"/>
              <a:gd name="connsiteY15" fmla="*/ 1981200 h 4023360"/>
              <a:gd name="connsiteX16" fmla="*/ 71120 w 3820160"/>
              <a:gd name="connsiteY16" fmla="*/ 1158240 h 4023360"/>
              <a:gd name="connsiteX17" fmla="*/ 132080 w 3820160"/>
              <a:gd name="connsiteY17" fmla="*/ 975360 h 4023360"/>
              <a:gd name="connsiteX18" fmla="*/ 294640 w 3820160"/>
              <a:gd name="connsiteY18" fmla="*/ 690880 h 4023360"/>
              <a:gd name="connsiteX19" fmla="*/ 751840 w 3820160"/>
              <a:gd name="connsiteY19" fmla="*/ 254000 h 4023360"/>
              <a:gd name="connsiteX20" fmla="*/ 1127760 w 3820160"/>
              <a:gd name="connsiteY20" fmla="*/ 71120 h 4023360"/>
              <a:gd name="connsiteX21" fmla="*/ 1432560 w 3820160"/>
              <a:gd name="connsiteY21" fmla="*/ 10160 h 4023360"/>
              <a:gd name="connsiteX22" fmla="*/ 1625600 w 3820160"/>
              <a:gd name="connsiteY22" fmla="*/ 0 h 4023360"/>
              <a:gd name="connsiteX23" fmla="*/ 2174240 w 3820160"/>
              <a:gd name="connsiteY23" fmla="*/ 20320 h 4023360"/>
              <a:gd name="connsiteX24" fmla="*/ 2407920 w 3820160"/>
              <a:gd name="connsiteY24" fmla="*/ 101600 h 4023360"/>
              <a:gd name="connsiteX25" fmla="*/ 2580640 w 3820160"/>
              <a:gd name="connsiteY25" fmla="*/ 223520 h 4023360"/>
              <a:gd name="connsiteX26" fmla="*/ 2794000 w 3820160"/>
              <a:gd name="connsiteY26" fmla="*/ 599440 h 4023360"/>
              <a:gd name="connsiteX27" fmla="*/ 2885440 w 3820160"/>
              <a:gd name="connsiteY27" fmla="*/ 853440 h 4023360"/>
              <a:gd name="connsiteX28" fmla="*/ 3007360 w 3820160"/>
              <a:gd name="connsiteY28" fmla="*/ 1361440 h 4023360"/>
              <a:gd name="connsiteX29" fmla="*/ 3078480 w 3820160"/>
              <a:gd name="connsiteY29" fmla="*/ 1899920 h 4023360"/>
              <a:gd name="connsiteX30" fmla="*/ 3078480 w 3820160"/>
              <a:gd name="connsiteY30" fmla="*/ 2570480 h 4023360"/>
              <a:gd name="connsiteX31" fmla="*/ 3037840 w 3820160"/>
              <a:gd name="connsiteY31" fmla="*/ 2844800 h 4023360"/>
              <a:gd name="connsiteX32" fmla="*/ 3017520 w 3820160"/>
              <a:gd name="connsiteY32" fmla="*/ 2926080 h 4023360"/>
              <a:gd name="connsiteX33" fmla="*/ 2997200 w 3820160"/>
              <a:gd name="connsiteY33" fmla="*/ 2966720 h 4023360"/>
              <a:gd name="connsiteX34" fmla="*/ 3068320 w 3820160"/>
              <a:gd name="connsiteY34" fmla="*/ 3098800 h 4023360"/>
              <a:gd name="connsiteX35" fmla="*/ 3108960 w 3820160"/>
              <a:gd name="connsiteY35" fmla="*/ 3169920 h 4023360"/>
              <a:gd name="connsiteX36" fmla="*/ 3820160 w 3820160"/>
              <a:gd name="connsiteY36" fmla="*/ 3078480 h 4023360"/>
              <a:gd name="connsiteX0" fmla="*/ 3535680 w 3820160"/>
              <a:gd name="connsiteY0" fmla="*/ 350520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20160"/>
              <a:gd name="connsiteY0" fmla="*/ 327152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261360 w 3810000"/>
              <a:gd name="connsiteY27" fmla="*/ 129032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786592 w 3810000"/>
              <a:gd name="connsiteY33" fmla="*/ 3236276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09999 w 3810000"/>
              <a:gd name="connsiteY33"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108960 w 3810000"/>
              <a:gd name="connsiteY31" fmla="*/ 3169920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436071 w 3810000"/>
              <a:gd name="connsiteY28" fmla="*/ 2265991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359674 w 3810000"/>
              <a:gd name="connsiteY26" fmla="*/ 1222849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3001978 w 3810000"/>
              <a:gd name="connsiteY24" fmla="*/ 421964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407920 w 3810000"/>
              <a:gd name="connsiteY22" fmla="*/ 101600 h 4023360"/>
              <a:gd name="connsiteX23" fmla="*/ 3001978 w 3810000"/>
              <a:gd name="connsiteY23" fmla="*/ 421964 h 4023360"/>
              <a:gd name="connsiteX24" fmla="*/ 3359674 w 3810000"/>
              <a:gd name="connsiteY24" fmla="*/ 1222849 h 4023360"/>
              <a:gd name="connsiteX25" fmla="*/ 3436071 w 3810000"/>
              <a:gd name="connsiteY25" fmla="*/ 2265991 h 4023360"/>
              <a:gd name="connsiteX26" fmla="*/ 3373317 w 3810000"/>
              <a:gd name="connsiteY26" fmla="*/ 2711759 h 4023360"/>
              <a:gd name="connsiteX27" fmla="*/ 3306183 w 3810000"/>
              <a:gd name="connsiteY27" fmla="*/ 2962752 h 4023360"/>
              <a:gd name="connsiteX28" fmla="*/ 3277496 w 3810000"/>
              <a:gd name="connsiteY28" fmla="*/ 3058791 h 4023360"/>
              <a:gd name="connsiteX29" fmla="*/ 3809999 w 3810000"/>
              <a:gd name="connsiteY29" fmla="*/ 3287872 h 4023360"/>
              <a:gd name="connsiteX0" fmla="*/ 3810000 w 3810000"/>
              <a:gd name="connsiteY0" fmla="*/ 3272025 h 4023865"/>
              <a:gd name="connsiteX1" fmla="*/ 3474720 w 3810000"/>
              <a:gd name="connsiteY1" fmla="*/ 3576825 h 4023865"/>
              <a:gd name="connsiteX2" fmla="*/ 3230880 w 3810000"/>
              <a:gd name="connsiteY2" fmla="*/ 3749545 h 4023865"/>
              <a:gd name="connsiteX3" fmla="*/ 2763520 w 3810000"/>
              <a:gd name="connsiteY3" fmla="*/ 3932425 h 4023865"/>
              <a:gd name="connsiteX4" fmla="*/ 2407920 w 3810000"/>
              <a:gd name="connsiteY4" fmla="*/ 4013705 h 4023865"/>
              <a:gd name="connsiteX5" fmla="*/ 2204720 w 3810000"/>
              <a:gd name="connsiteY5" fmla="*/ 4023865 h 4023865"/>
              <a:gd name="connsiteX6" fmla="*/ 1869440 w 3810000"/>
              <a:gd name="connsiteY6" fmla="*/ 4013705 h 4023865"/>
              <a:gd name="connsiteX7" fmla="*/ 1483360 w 3810000"/>
              <a:gd name="connsiteY7" fmla="*/ 3942585 h 4023865"/>
              <a:gd name="connsiteX8" fmla="*/ 1259840 w 3810000"/>
              <a:gd name="connsiteY8" fmla="*/ 3871465 h 4023865"/>
              <a:gd name="connsiteX9" fmla="*/ 1056640 w 3810000"/>
              <a:gd name="connsiteY9" fmla="*/ 3780025 h 4023865"/>
              <a:gd name="connsiteX10" fmla="*/ 792480 w 3810000"/>
              <a:gd name="connsiteY10" fmla="*/ 3617465 h 4023865"/>
              <a:gd name="connsiteX11" fmla="*/ 355600 w 3810000"/>
              <a:gd name="connsiteY11" fmla="*/ 3018025 h 4023865"/>
              <a:gd name="connsiteX12" fmla="*/ 152400 w 3810000"/>
              <a:gd name="connsiteY12" fmla="*/ 2611625 h 4023865"/>
              <a:gd name="connsiteX13" fmla="*/ 30480 w 3810000"/>
              <a:gd name="connsiteY13" fmla="*/ 2205225 h 4023865"/>
              <a:gd name="connsiteX14" fmla="*/ 0 w 3810000"/>
              <a:gd name="connsiteY14" fmla="*/ 1981705 h 4023865"/>
              <a:gd name="connsiteX15" fmla="*/ 71120 w 3810000"/>
              <a:gd name="connsiteY15" fmla="*/ 1158745 h 4023865"/>
              <a:gd name="connsiteX16" fmla="*/ 132080 w 3810000"/>
              <a:gd name="connsiteY16" fmla="*/ 975865 h 4023865"/>
              <a:gd name="connsiteX17" fmla="*/ 294640 w 3810000"/>
              <a:gd name="connsiteY17" fmla="*/ 691385 h 4023865"/>
              <a:gd name="connsiteX18" fmla="*/ 751840 w 3810000"/>
              <a:gd name="connsiteY18" fmla="*/ 254505 h 4023865"/>
              <a:gd name="connsiteX19" fmla="*/ 1127760 w 3810000"/>
              <a:gd name="connsiteY19" fmla="*/ 71625 h 4023865"/>
              <a:gd name="connsiteX20" fmla="*/ 1625600 w 3810000"/>
              <a:gd name="connsiteY20" fmla="*/ 505 h 4023865"/>
              <a:gd name="connsiteX21" fmla="*/ 2407920 w 3810000"/>
              <a:gd name="connsiteY21" fmla="*/ 102105 h 4023865"/>
              <a:gd name="connsiteX22" fmla="*/ 3001978 w 3810000"/>
              <a:gd name="connsiteY22" fmla="*/ 422469 h 4023865"/>
              <a:gd name="connsiteX23" fmla="*/ 3359674 w 3810000"/>
              <a:gd name="connsiteY23" fmla="*/ 1223354 h 4023865"/>
              <a:gd name="connsiteX24" fmla="*/ 3436071 w 3810000"/>
              <a:gd name="connsiteY24" fmla="*/ 2266496 h 4023865"/>
              <a:gd name="connsiteX25" fmla="*/ 3373317 w 3810000"/>
              <a:gd name="connsiteY25" fmla="*/ 2712264 h 4023865"/>
              <a:gd name="connsiteX26" fmla="*/ 3306183 w 3810000"/>
              <a:gd name="connsiteY26" fmla="*/ 2963257 h 4023865"/>
              <a:gd name="connsiteX27" fmla="*/ 3277496 w 3810000"/>
              <a:gd name="connsiteY27" fmla="*/ 3059296 h 4023865"/>
              <a:gd name="connsiteX28" fmla="*/ 3809999 w 3810000"/>
              <a:gd name="connsiteY28" fmla="*/ 3288377 h 4023865"/>
              <a:gd name="connsiteX0" fmla="*/ 3810000 w 3810000"/>
              <a:gd name="connsiteY0" fmla="*/ 3281919 h 4033759"/>
              <a:gd name="connsiteX1" fmla="*/ 3474720 w 3810000"/>
              <a:gd name="connsiteY1" fmla="*/ 3586719 h 4033759"/>
              <a:gd name="connsiteX2" fmla="*/ 3230880 w 3810000"/>
              <a:gd name="connsiteY2" fmla="*/ 3759439 h 4033759"/>
              <a:gd name="connsiteX3" fmla="*/ 2763520 w 3810000"/>
              <a:gd name="connsiteY3" fmla="*/ 3942319 h 4033759"/>
              <a:gd name="connsiteX4" fmla="*/ 2407920 w 3810000"/>
              <a:gd name="connsiteY4" fmla="*/ 4023599 h 4033759"/>
              <a:gd name="connsiteX5" fmla="*/ 2204720 w 3810000"/>
              <a:gd name="connsiteY5" fmla="*/ 4033759 h 4033759"/>
              <a:gd name="connsiteX6" fmla="*/ 1869440 w 3810000"/>
              <a:gd name="connsiteY6" fmla="*/ 4023599 h 4033759"/>
              <a:gd name="connsiteX7" fmla="*/ 1483360 w 3810000"/>
              <a:gd name="connsiteY7" fmla="*/ 3952479 h 4033759"/>
              <a:gd name="connsiteX8" fmla="*/ 1259840 w 3810000"/>
              <a:gd name="connsiteY8" fmla="*/ 3881359 h 4033759"/>
              <a:gd name="connsiteX9" fmla="*/ 1056640 w 3810000"/>
              <a:gd name="connsiteY9" fmla="*/ 3789919 h 4033759"/>
              <a:gd name="connsiteX10" fmla="*/ 792480 w 3810000"/>
              <a:gd name="connsiteY10" fmla="*/ 3627359 h 4033759"/>
              <a:gd name="connsiteX11" fmla="*/ 355600 w 3810000"/>
              <a:gd name="connsiteY11" fmla="*/ 3027919 h 4033759"/>
              <a:gd name="connsiteX12" fmla="*/ 152400 w 3810000"/>
              <a:gd name="connsiteY12" fmla="*/ 2621519 h 4033759"/>
              <a:gd name="connsiteX13" fmla="*/ 30480 w 3810000"/>
              <a:gd name="connsiteY13" fmla="*/ 2215119 h 4033759"/>
              <a:gd name="connsiteX14" fmla="*/ 0 w 3810000"/>
              <a:gd name="connsiteY14" fmla="*/ 1991599 h 4033759"/>
              <a:gd name="connsiteX15" fmla="*/ 71120 w 3810000"/>
              <a:gd name="connsiteY15" fmla="*/ 1168639 h 4033759"/>
              <a:gd name="connsiteX16" fmla="*/ 132080 w 3810000"/>
              <a:gd name="connsiteY16" fmla="*/ 985759 h 4033759"/>
              <a:gd name="connsiteX17" fmla="*/ 294640 w 3810000"/>
              <a:gd name="connsiteY17" fmla="*/ 701279 h 4033759"/>
              <a:gd name="connsiteX18" fmla="*/ 1127760 w 3810000"/>
              <a:gd name="connsiteY18" fmla="*/ 81519 h 4033759"/>
              <a:gd name="connsiteX19" fmla="*/ 1625600 w 3810000"/>
              <a:gd name="connsiteY19" fmla="*/ 10399 h 4033759"/>
              <a:gd name="connsiteX20" fmla="*/ 2407920 w 3810000"/>
              <a:gd name="connsiteY20" fmla="*/ 111999 h 4033759"/>
              <a:gd name="connsiteX21" fmla="*/ 3001978 w 3810000"/>
              <a:gd name="connsiteY21" fmla="*/ 432363 h 4033759"/>
              <a:gd name="connsiteX22" fmla="*/ 3359674 w 3810000"/>
              <a:gd name="connsiteY22" fmla="*/ 1233248 h 4033759"/>
              <a:gd name="connsiteX23" fmla="*/ 3436071 w 3810000"/>
              <a:gd name="connsiteY23" fmla="*/ 2276390 h 4033759"/>
              <a:gd name="connsiteX24" fmla="*/ 3373317 w 3810000"/>
              <a:gd name="connsiteY24" fmla="*/ 2722158 h 4033759"/>
              <a:gd name="connsiteX25" fmla="*/ 3306183 w 3810000"/>
              <a:gd name="connsiteY25" fmla="*/ 2973151 h 4033759"/>
              <a:gd name="connsiteX26" fmla="*/ 3277496 w 3810000"/>
              <a:gd name="connsiteY26" fmla="*/ 3069190 h 4033759"/>
              <a:gd name="connsiteX27" fmla="*/ 3809999 w 3810000"/>
              <a:gd name="connsiteY27" fmla="*/ 3298271 h 4033759"/>
              <a:gd name="connsiteX0" fmla="*/ 3810000 w 3810000"/>
              <a:gd name="connsiteY0" fmla="*/ 3271645 h 4023485"/>
              <a:gd name="connsiteX1" fmla="*/ 3474720 w 3810000"/>
              <a:gd name="connsiteY1" fmla="*/ 3576445 h 4023485"/>
              <a:gd name="connsiteX2" fmla="*/ 3230880 w 3810000"/>
              <a:gd name="connsiteY2" fmla="*/ 3749165 h 4023485"/>
              <a:gd name="connsiteX3" fmla="*/ 2763520 w 3810000"/>
              <a:gd name="connsiteY3" fmla="*/ 3932045 h 4023485"/>
              <a:gd name="connsiteX4" fmla="*/ 2407920 w 3810000"/>
              <a:gd name="connsiteY4" fmla="*/ 4013325 h 4023485"/>
              <a:gd name="connsiteX5" fmla="*/ 2204720 w 3810000"/>
              <a:gd name="connsiteY5" fmla="*/ 4023485 h 4023485"/>
              <a:gd name="connsiteX6" fmla="*/ 1869440 w 3810000"/>
              <a:gd name="connsiteY6" fmla="*/ 4013325 h 4023485"/>
              <a:gd name="connsiteX7" fmla="*/ 1483360 w 3810000"/>
              <a:gd name="connsiteY7" fmla="*/ 3942205 h 4023485"/>
              <a:gd name="connsiteX8" fmla="*/ 1259840 w 3810000"/>
              <a:gd name="connsiteY8" fmla="*/ 3871085 h 4023485"/>
              <a:gd name="connsiteX9" fmla="*/ 1056640 w 3810000"/>
              <a:gd name="connsiteY9" fmla="*/ 3779645 h 4023485"/>
              <a:gd name="connsiteX10" fmla="*/ 792480 w 3810000"/>
              <a:gd name="connsiteY10" fmla="*/ 3617085 h 4023485"/>
              <a:gd name="connsiteX11" fmla="*/ 355600 w 3810000"/>
              <a:gd name="connsiteY11" fmla="*/ 3017645 h 4023485"/>
              <a:gd name="connsiteX12" fmla="*/ 152400 w 3810000"/>
              <a:gd name="connsiteY12" fmla="*/ 2611245 h 4023485"/>
              <a:gd name="connsiteX13" fmla="*/ 30480 w 3810000"/>
              <a:gd name="connsiteY13" fmla="*/ 2204845 h 4023485"/>
              <a:gd name="connsiteX14" fmla="*/ 0 w 3810000"/>
              <a:gd name="connsiteY14" fmla="*/ 1981325 h 4023485"/>
              <a:gd name="connsiteX15" fmla="*/ 71120 w 3810000"/>
              <a:gd name="connsiteY15" fmla="*/ 1158365 h 4023485"/>
              <a:gd name="connsiteX16" fmla="*/ 132080 w 3810000"/>
              <a:gd name="connsiteY16" fmla="*/ 975485 h 4023485"/>
              <a:gd name="connsiteX17" fmla="*/ 294640 w 3810000"/>
              <a:gd name="connsiteY17" fmla="*/ 691005 h 4023485"/>
              <a:gd name="connsiteX18" fmla="*/ 893683 w 3810000"/>
              <a:gd name="connsiteY18" fmla="*/ 261752 h 4023485"/>
              <a:gd name="connsiteX19" fmla="*/ 1625600 w 3810000"/>
              <a:gd name="connsiteY19" fmla="*/ 125 h 4023485"/>
              <a:gd name="connsiteX20" fmla="*/ 2407920 w 3810000"/>
              <a:gd name="connsiteY20" fmla="*/ 101725 h 4023485"/>
              <a:gd name="connsiteX21" fmla="*/ 3001978 w 3810000"/>
              <a:gd name="connsiteY21" fmla="*/ 422089 h 4023485"/>
              <a:gd name="connsiteX22" fmla="*/ 3359674 w 3810000"/>
              <a:gd name="connsiteY22" fmla="*/ 1222974 h 4023485"/>
              <a:gd name="connsiteX23" fmla="*/ 3436071 w 3810000"/>
              <a:gd name="connsiteY23" fmla="*/ 2266116 h 4023485"/>
              <a:gd name="connsiteX24" fmla="*/ 3373317 w 3810000"/>
              <a:gd name="connsiteY24" fmla="*/ 2711884 h 4023485"/>
              <a:gd name="connsiteX25" fmla="*/ 3306183 w 3810000"/>
              <a:gd name="connsiteY25" fmla="*/ 2962877 h 4023485"/>
              <a:gd name="connsiteX26" fmla="*/ 3277496 w 3810000"/>
              <a:gd name="connsiteY26" fmla="*/ 3058916 h 4023485"/>
              <a:gd name="connsiteX27" fmla="*/ 3809999 w 3810000"/>
              <a:gd name="connsiteY27" fmla="*/ 3287997 h 4023485"/>
              <a:gd name="connsiteX0" fmla="*/ 3810000 w 3810000"/>
              <a:gd name="connsiteY0" fmla="*/ 3220097 h 3971937"/>
              <a:gd name="connsiteX1" fmla="*/ 3474720 w 3810000"/>
              <a:gd name="connsiteY1" fmla="*/ 3524897 h 3971937"/>
              <a:gd name="connsiteX2" fmla="*/ 3230880 w 3810000"/>
              <a:gd name="connsiteY2" fmla="*/ 3697617 h 3971937"/>
              <a:gd name="connsiteX3" fmla="*/ 2763520 w 3810000"/>
              <a:gd name="connsiteY3" fmla="*/ 3880497 h 3971937"/>
              <a:gd name="connsiteX4" fmla="*/ 2407920 w 3810000"/>
              <a:gd name="connsiteY4" fmla="*/ 3961777 h 3971937"/>
              <a:gd name="connsiteX5" fmla="*/ 2204720 w 3810000"/>
              <a:gd name="connsiteY5" fmla="*/ 3971937 h 3971937"/>
              <a:gd name="connsiteX6" fmla="*/ 1869440 w 3810000"/>
              <a:gd name="connsiteY6" fmla="*/ 3961777 h 3971937"/>
              <a:gd name="connsiteX7" fmla="*/ 1483360 w 3810000"/>
              <a:gd name="connsiteY7" fmla="*/ 3890657 h 3971937"/>
              <a:gd name="connsiteX8" fmla="*/ 1259840 w 3810000"/>
              <a:gd name="connsiteY8" fmla="*/ 3819537 h 3971937"/>
              <a:gd name="connsiteX9" fmla="*/ 1056640 w 3810000"/>
              <a:gd name="connsiteY9" fmla="*/ 3728097 h 3971937"/>
              <a:gd name="connsiteX10" fmla="*/ 792480 w 3810000"/>
              <a:gd name="connsiteY10" fmla="*/ 3565537 h 3971937"/>
              <a:gd name="connsiteX11" fmla="*/ 355600 w 3810000"/>
              <a:gd name="connsiteY11" fmla="*/ 2966097 h 3971937"/>
              <a:gd name="connsiteX12" fmla="*/ 152400 w 3810000"/>
              <a:gd name="connsiteY12" fmla="*/ 2559697 h 3971937"/>
              <a:gd name="connsiteX13" fmla="*/ 30480 w 3810000"/>
              <a:gd name="connsiteY13" fmla="*/ 2153297 h 3971937"/>
              <a:gd name="connsiteX14" fmla="*/ 0 w 3810000"/>
              <a:gd name="connsiteY14" fmla="*/ 1929777 h 3971937"/>
              <a:gd name="connsiteX15" fmla="*/ 71120 w 3810000"/>
              <a:gd name="connsiteY15" fmla="*/ 1106817 h 3971937"/>
              <a:gd name="connsiteX16" fmla="*/ 132080 w 3810000"/>
              <a:gd name="connsiteY16" fmla="*/ 923937 h 3971937"/>
              <a:gd name="connsiteX17" fmla="*/ 294640 w 3810000"/>
              <a:gd name="connsiteY17" fmla="*/ 639457 h 3971937"/>
              <a:gd name="connsiteX18" fmla="*/ 893683 w 3810000"/>
              <a:gd name="connsiteY18" fmla="*/ 210204 h 3971937"/>
              <a:gd name="connsiteX19" fmla="*/ 1625600 w 3810000"/>
              <a:gd name="connsiteY19" fmla="*/ 172 h 3971937"/>
              <a:gd name="connsiteX20" fmla="*/ 2407920 w 3810000"/>
              <a:gd name="connsiteY20" fmla="*/ 50177 h 3971937"/>
              <a:gd name="connsiteX21" fmla="*/ 3001978 w 3810000"/>
              <a:gd name="connsiteY21" fmla="*/ 370541 h 3971937"/>
              <a:gd name="connsiteX22" fmla="*/ 3359674 w 3810000"/>
              <a:gd name="connsiteY22" fmla="*/ 1171426 h 3971937"/>
              <a:gd name="connsiteX23" fmla="*/ 3436071 w 3810000"/>
              <a:gd name="connsiteY23" fmla="*/ 2214568 h 3971937"/>
              <a:gd name="connsiteX24" fmla="*/ 3373317 w 3810000"/>
              <a:gd name="connsiteY24" fmla="*/ 2660336 h 3971937"/>
              <a:gd name="connsiteX25" fmla="*/ 3306183 w 3810000"/>
              <a:gd name="connsiteY25" fmla="*/ 2911329 h 3971937"/>
              <a:gd name="connsiteX26" fmla="*/ 3277496 w 3810000"/>
              <a:gd name="connsiteY26" fmla="*/ 3007368 h 3971937"/>
              <a:gd name="connsiteX27" fmla="*/ 3809999 w 3810000"/>
              <a:gd name="connsiteY27" fmla="*/ 3236449 h 3971937"/>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94640 w 3810000"/>
              <a:gd name="connsiteY17" fmla="*/ 639285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937609 w 3810000"/>
              <a:gd name="connsiteY9" fmla="*/ 3434392 h 3971765"/>
              <a:gd name="connsiteX10" fmla="*/ 266650 w 3810000"/>
              <a:gd name="connsiteY10" fmla="*/ 3001646 h 3971765"/>
              <a:gd name="connsiteX11" fmla="*/ 152400 w 3810000"/>
              <a:gd name="connsiteY11" fmla="*/ 2559525 h 3971765"/>
              <a:gd name="connsiteX12" fmla="*/ 30480 w 3810000"/>
              <a:gd name="connsiteY12" fmla="*/ 2153125 h 3971765"/>
              <a:gd name="connsiteX13" fmla="*/ 0 w 3810000"/>
              <a:gd name="connsiteY13" fmla="*/ 1929605 h 3971765"/>
              <a:gd name="connsiteX14" fmla="*/ 61757 w 3810000"/>
              <a:gd name="connsiteY14" fmla="*/ 1344779 h 3971765"/>
              <a:gd name="connsiteX15" fmla="*/ 275913 w 3810000"/>
              <a:gd name="connsiteY15" fmla="*/ 940921 h 3971765"/>
              <a:gd name="connsiteX16" fmla="*/ 893683 w 3810000"/>
              <a:gd name="connsiteY16" fmla="*/ 210032 h 3971765"/>
              <a:gd name="connsiteX17" fmla="*/ 1625600 w 3810000"/>
              <a:gd name="connsiteY17" fmla="*/ 0 h 3971765"/>
              <a:gd name="connsiteX18" fmla="*/ 2407920 w 3810000"/>
              <a:gd name="connsiteY18" fmla="*/ 50005 h 3971765"/>
              <a:gd name="connsiteX19" fmla="*/ 3001978 w 3810000"/>
              <a:gd name="connsiteY19" fmla="*/ 370369 h 3971765"/>
              <a:gd name="connsiteX20" fmla="*/ 3359674 w 3810000"/>
              <a:gd name="connsiteY20" fmla="*/ 1171254 h 3971765"/>
              <a:gd name="connsiteX21" fmla="*/ 3436071 w 3810000"/>
              <a:gd name="connsiteY21" fmla="*/ 2214396 h 3971765"/>
              <a:gd name="connsiteX22" fmla="*/ 3373317 w 3810000"/>
              <a:gd name="connsiteY22" fmla="*/ 2660164 h 3971765"/>
              <a:gd name="connsiteX23" fmla="*/ 3306183 w 3810000"/>
              <a:gd name="connsiteY23" fmla="*/ 2911157 h 3971765"/>
              <a:gd name="connsiteX24" fmla="*/ 3277496 w 3810000"/>
              <a:gd name="connsiteY24" fmla="*/ 3007196 h 3971765"/>
              <a:gd name="connsiteX25" fmla="*/ 3809999 w 3810000"/>
              <a:gd name="connsiteY25"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483360 w 3810000"/>
              <a:gd name="connsiteY6" fmla="*/ 3890485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0326"/>
              <a:gd name="connsiteX1" fmla="*/ 3474720 w 3810000"/>
              <a:gd name="connsiteY1" fmla="*/ 3524725 h 3970326"/>
              <a:gd name="connsiteX2" fmla="*/ 3230880 w 3810000"/>
              <a:gd name="connsiteY2" fmla="*/ 3697445 h 3970326"/>
              <a:gd name="connsiteX3" fmla="*/ 2763520 w 3810000"/>
              <a:gd name="connsiteY3" fmla="*/ 3880325 h 3970326"/>
              <a:gd name="connsiteX4" fmla="*/ 2407920 w 3810000"/>
              <a:gd name="connsiteY4" fmla="*/ 3961605 h 3970326"/>
              <a:gd name="connsiteX5" fmla="*/ 1665941 w 3810000"/>
              <a:gd name="connsiteY5" fmla="*/ 3644413 h 3970326"/>
              <a:gd name="connsiteX6" fmla="*/ 1372197 w 3810000"/>
              <a:gd name="connsiteY6" fmla="*/ 3581231 h 3970326"/>
              <a:gd name="connsiteX7" fmla="*/ 937609 w 3810000"/>
              <a:gd name="connsiteY7" fmla="*/ 3434392 h 3970326"/>
              <a:gd name="connsiteX8" fmla="*/ 266650 w 3810000"/>
              <a:gd name="connsiteY8" fmla="*/ 3001646 h 3970326"/>
              <a:gd name="connsiteX9" fmla="*/ 152400 w 3810000"/>
              <a:gd name="connsiteY9" fmla="*/ 2559525 h 3970326"/>
              <a:gd name="connsiteX10" fmla="*/ 30480 w 3810000"/>
              <a:gd name="connsiteY10" fmla="*/ 2153125 h 3970326"/>
              <a:gd name="connsiteX11" fmla="*/ 0 w 3810000"/>
              <a:gd name="connsiteY11" fmla="*/ 1929605 h 3970326"/>
              <a:gd name="connsiteX12" fmla="*/ 61757 w 3810000"/>
              <a:gd name="connsiteY12" fmla="*/ 1344779 h 3970326"/>
              <a:gd name="connsiteX13" fmla="*/ 275913 w 3810000"/>
              <a:gd name="connsiteY13" fmla="*/ 940921 h 3970326"/>
              <a:gd name="connsiteX14" fmla="*/ 893683 w 3810000"/>
              <a:gd name="connsiteY14" fmla="*/ 210032 h 3970326"/>
              <a:gd name="connsiteX15" fmla="*/ 1625600 w 3810000"/>
              <a:gd name="connsiteY15" fmla="*/ 0 h 3970326"/>
              <a:gd name="connsiteX16" fmla="*/ 2407920 w 3810000"/>
              <a:gd name="connsiteY16" fmla="*/ 50005 h 3970326"/>
              <a:gd name="connsiteX17" fmla="*/ 3001978 w 3810000"/>
              <a:gd name="connsiteY17" fmla="*/ 370369 h 3970326"/>
              <a:gd name="connsiteX18" fmla="*/ 3359674 w 3810000"/>
              <a:gd name="connsiteY18" fmla="*/ 1171254 h 3970326"/>
              <a:gd name="connsiteX19" fmla="*/ 3436071 w 3810000"/>
              <a:gd name="connsiteY19" fmla="*/ 2214396 h 3970326"/>
              <a:gd name="connsiteX20" fmla="*/ 3373317 w 3810000"/>
              <a:gd name="connsiteY20" fmla="*/ 2660164 h 3970326"/>
              <a:gd name="connsiteX21" fmla="*/ 3306183 w 3810000"/>
              <a:gd name="connsiteY21" fmla="*/ 2911157 h 3970326"/>
              <a:gd name="connsiteX22" fmla="*/ 3277496 w 3810000"/>
              <a:gd name="connsiteY22" fmla="*/ 3007196 h 3970326"/>
              <a:gd name="connsiteX23" fmla="*/ 3809999 w 3810000"/>
              <a:gd name="connsiteY23" fmla="*/ 3236277 h 3970326"/>
              <a:gd name="connsiteX0" fmla="*/ 3810000 w 3810000"/>
              <a:gd name="connsiteY0" fmla="*/ 3219925 h 3880478"/>
              <a:gd name="connsiteX1" fmla="*/ 3474720 w 3810000"/>
              <a:gd name="connsiteY1" fmla="*/ 3524725 h 3880478"/>
              <a:gd name="connsiteX2" fmla="*/ 3230880 w 3810000"/>
              <a:gd name="connsiteY2" fmla="*/ 3697445 h 3880478"/>
              <a:gd name="connsiteX3" fmla="*/ 2763520 w 3810000"/>
              <a:gd name="connsiteY3" fmla="*/ 3880325 h 3880478"/>
              <a:gd name="connsiteX4" fmla="*/ 2384513 w 3810000"/>
              <a:gd name="connsiteY4" fmla="*/ 3727441 h 3880478"/>
              <a:gd name="connsiteX5" fmla="*/ 1665941 w 3810000"/>
              <a:gd name="connsiteY5" fmla="*/ 3644413 h 3880478"/>
              <a:gd name="connsiteX6" fmla="*/ 1372197 w 3810000"/>
              <a:gd name="connsiteY6" fmla="*/ 3581231 h 3880478"/>
              <a:gd name="connsiteX7" fmla="*/ 937609 w 3810000"/>
              <a:gd name="connsiteY7" fmla="*/ 3434392 h 3880478"/>
              <a:gd name="connsiteX8" fmla="*/ 266650 w 3810000"/>
              <a:gd name="connsiteY8" fmla="*/ 3001646 h 3880478"/>
              <a:gd name="connsiteX9" fmla="*/ 152400 w 3810000"/>
              <a:gd name="connsiteY9" fmla="*/ 2559525 h 3880478"/>
              <a:gd name="connsiteX10" fmla="*/ 30480 w 3810000"/>
              <a:gd name="connsiteY10" fmla="*/ 2153125 h 3880478"/>
              <a:gd name="connsiteX11" fmla="*/ 0 w 3810000"/>
              <a:gd name="connsiteY11" fmla="*/ 1929605 h 3880478"/>
              <a:gd name="connsiteX12" fmla="*/ 61757 w 3810000"/>
              <a:gd name="connsiteY12" fmla="*/ 1344779 h 3880478"/>
              <a:gd name="connsiteX13" fmla="*/ 275913 w 3810000"/>
              <a:gd name="connsiteY13" fmla="*/ 940921 h 3880478"/>
              <a:gd name="connsiteX14" fmla="*/ 893683 w 3810000"/>
              <a:gd name="connsiteY14" fmla="*/ 210032 h 3880478"/>
              <a:gd name="connsiteX15" fmla="*/ 1625600 w 3810000"/>
              <a:gd name="connsiteY15" fmla="*/ 0 h 3880478"/>
              <a:gd name="connsiteX16" fmla="*/ 2407920 w 3810000"/>
              <a:gd name="connsiteY16" fmla="*/ 50005 h 3880478"/>
              <a:gd name="connsiteX17" fmla="*/ 3001978 w 3810000"/>
              <a:gd name="connsiteY17" fmla="*/ 370369 h 3880478"/>
              <a:gd name="connsiteX18" fmla="*/ 3359674 w 3810000"/>
              <a:gd name="connsiteY18" fmla="*/ 1171254 h 3880478"/>
              <a:gd name="connsiteX19" fmla="*/ 3436071 w 3810000"/>
              <a:gd name="connsiteY19" fmla="*/ 2214396 h 3880478"/>
              <a:gd name="connsiteX20" fmla="*/ 3373317 w 3810000"/>
              <a:gd name="connsiteY20" fmla="*/ 2660164 h 3880478"/>
              <a:gd name="connsiteX21" fmla="*/ 3306183 w 3810000"/>
              <a:gd name="connsiteY21" fmla="*/ 2911157 h 3880478"/>
              <a:gd name="connsiteX22" fmla="*/ 3277496 w 3810000"/>
              <a:gd name="connsiteY22" fmla="*/ 3007196 h 3880478"/>
              <a:gd name="connsiteX23" fmla="*/ 3809999 w 3810000"/>
              <a:gd name="connsiteY23" fmla="*/ 3236277 h 3880478"/>
              <a:gd name="connsiteX0" fmla="*/ 3810000 w 3810000"/>
              <a:gd name="connsiteY0" fmla="*/ 3219925 h 3735785"/>
              <a:gd name="connsiteX1" fmla="*/ 3474720 w 3810000"/>
              <a:gd name="connsiteY1" fmla="*/ 3524725 h 3735785"/>
              <a:gd name="connsiteX2" fmla="*/ 3230880 w 3810000"/>
              <a:gd name="connsiteY2" fmla="*/ 3697445 h 3735785"/>
              <a:gd name="connsiteX3" fmla="*/ 2688614 w 3810000"/>
              <a:gd name="connsiteY3" fmla="*/ 3729507 h 3735785"/>
              <a:gd name="connsiteX4" fmla="*/ 2384513 w 3810000"/>
              <a:gd name="connsiteY4" fmla="*/ 3727441 h 3735785"/>
              <a:gd name="connsiteX5" fmla="*/ 1665941 w 3810000"/>
              <a:gd name="connsiteY5" fmla="*/ 3644413 h 3735785"/>
              <a:gd name="connsiteX6" fmla="*/ 1372197 w 3810000"/>
              <a:gd name="connsiteY6" fmla="*/ 3581231 h 3735785"/>
              <a:gd name="connsiteX7" fmla="*/ 937609 w 3810000"/>
              <a:gd name="connsiteY7" fmla="*/ 3434392 h 3735785"/>
              <a:gd name="connsiteX8" fmla="*/ 266650 w 3810000"/>
              <a:gd name="connsiteY8" fmla="*/ 3001646 h 3735785"/>
              <a:gd name="connsiteX9" fmla="*/ 152400 w 3810000"/>
              <a:gd name="connsiteY9" fmla="*/ 2559525 h 3735785"/>
              <a:gd name="connsiteX10" fmla="*/ 30480 w 3810000"/>
              <a:gd name="connsiteY10" fmla="*/ 2153125 h 3735785"/>
              <a:gd name="connsiteX11" fmla="*/ 0 w 3810000"/>
              <a:gd name="connsiteY11" fmla="*/ 1929605 h 3735785"/>
              <a:gd name="connsiteX12" fmla="*/ 61757 w 3810000"/>
              <a:gd name="connsiteY12" fmla="*/ 1344779 h 3735785"/>
              <a:gd name="connsiteX13" fmla="*/ 275913 w 3810000"/>
              <a:gd name="connsiteY13" fmla="*/ 940921 h 3735785"/>
              <a:gd name="connsiteX14" fmla="*/ 893683 w 3810000"/>
              <a:gd name="connsiteY14" fmla="*/ 210032 h 3735785"/>
              <a:gd name="connsiteX15" fmla="*/ 1625600 w 3810000"/>
              <a:gd name="connsiteY15" fmla="*/ 0 h 3735785"/>
              <a:gd name="connsiteX16" fmla="*/ 2407920 w 3810000"/>
              <a:gd name="connsiteY16" fmla="*/ 50005 h 3735785"/>
              <a:gd name="connsiteX17" fmla="*/ 3001978 w 3810000"/>
              <a:gd name="connsiteY17" fmla="*/ 370369 h 3735785"/>
              <a:gd name="connsiteX18" fmla="*/ 3359674 w 3810000"/>
              <a:gd name="connsiteY18" fmla="*/ 1171254 h 3735785"/>
              <a:gd name="connsiteX19" fmla="*/ 3436071 w 3810000"/>
              <a:gd name="connsiteY19" fmla="*/ 2214396 h 3735785"/>
              <a:gd name="connsiteX20" fmla="*/ 3373317 w 3810000"/>
              <a:gd name="connsiteY20" fmla="*/ 2660164 h 3735785"/>
              <a:gd name="connsiteX21" fmla="*/ 3306183 w 3810000"/>
              <a:gd name="connsiteY21" fmla="*/ 2911157 h 3735785"/>
              <a:gd name="connsiteX22" fmla="*/ 3277496 w 3810000"/>
              <a:gd name="connsiteY22" fmla="*/ 3007196 h 3735785"/>
              <a:gd name="connsiteX23" fmla="*/ 3809999 w 3810000"/>
              <a:gd name="connsiteY23" fmla="*/ 3236277 h 3735785"/>
              <a:gd name="connsiteX0" fmla="*/ 3810000 w 3810000"/>
              <a:gd name="connsiteY0" fmla="*/ 3219925 h 3736003"/>
              <a:gd name="connsiteX1" fmla="*/ 3474720 w 3810000"/>
              <a:gd name="connsiteY1" fmla="*/ 3524725 h 3736003"/>
              <a:gd name="connsiteX2" fmla="*/ 3062345 w 3810000"/>
              <a:gd name="connsiteY2" fmla="*/ 3693477 h 3736003"/>
              <a:gd name="connsiteX3" fmla="*/ 2688614 w 3810000"/>
              <a:gd name="connsiteY3" fmla="*/ 3729507 h 3736003"/>
              <a:gd name="connsiteX4" fmla="*/ 2384513 w 3810000"/>
              <a:gd name="connsiteY4" fmla="*/ 3727441 h 3736003"/>
              <a:gd name="connsiteX5" fmla="*/ 1665941 w 3810000"/>
              <a:gd name="connsiteY5" fmla="*/ 3644413 h 3736003"/>
              <a:gd name="connsiteX6" fmla="*/ 1372197 w 3810000"/>
              <a:gd name="connsiteY6" fmla="*/ 3581231 h 3736003"/>
              <a:gd name="connsiteX7" fmla="*/ 937609 w 3810000"/>
              <a:gd name="connsiteY7" fmla="*/ 3434392 h 3736003"/>
              <a:gd name="connsiteX8" fmla="*/ 266650 w 3810000"/>
              <a:gd name="connsiteY8" fmla="*/ 3001646 h 3736003"/>
              <a:gd name="connsiteX9" fmla="*/ 152400 w 3810000"/>
              <a:gd name="connsiteY9" fmla="*/ 2559525 h 3736003"/>
              <a:gd name="connsiteX10" fmla="*/ 30480 w 3810000"/>
              <a:gd name="connsiteY10" fmla="*/ 2153125 h 3736003"/>
              <a:gd name="connsiteX11" fmla="*/ 0 w 3810000"/>
              <a:gd name="connsiteY11" fmla="*/ 1929605 h 3736003"/>
              <a:gd name="connsiteX12" fmla="*/ 61757 w 3810000"/>
              <a:gd name="connsiteY12" fmla="*/ 1344779 h 3736003"/>
              <a:gd name="connsiteX13" fmla="*/ 275913 w 3810000"/>
              <a:gd name="connsiteY13" fmla="*/ 940921 h 3736003"/>
              <a:gd name="connsiteX14" fmla="*/ 893683 w 3810000"/>
              <a:gd name="connsiteY14" fmla="*/ 210032 h 3736003"/>
              <a:gd name="connsiteX15" fmla="*/ 1625600 w 3810000"/>
              <a:gd name="connsiteY15" fmla="*/ 0 h 3736003"/>
              <a:gd name="connsiteX16" fmla="*/ 2407920 w 3810000"/>
              <a:gd name="connsiteY16" fmla="*/ 50005 h 3736003"/>
              <a:gd name="connsiteX17" fmla="*/ 3001978 w 3810000"/>
              <a:gd name="connsiteY17" fmla="*/ 370369 h 3736003"/>
              <a:gd name="connsiteX18" fmla="*/ 3359674 w 3810000"/>
              <a:gd name="connsiteY18" fmla="*/ 1171254 h 3736003"/>
              <a:gd name="connsiteX19" fmla="*/ 3436071 w 3810000"/>
              <a:gd name="connsiteY19" fmla="*/ 2214396 h 3736003"/>
              <a:gd name="connsiteX20" fmla="*/ 3373317 w 3810000"/>
              <a:gd name="connsiteY20" fmla="*/ 2660164 h 3736003"/>
              <a:gd name="connsiteX21" fmla="*/ 3306183 w 3810000"/>
              <a:gd name="connsiteY21" fmla="*/ 2911157 h 3736003"/>
              <a:gd name="connsiteX22" fmla="*/ 3277496 w 3810000"/>
              <a:gd name="connsiteY22" fmla="*/ 3007196 h 3736003"/>
              <a:gd name="connsiteX23" fmla="*/ 3809999 w 3810000"/>
              <a:gd name="connsiteY23" fmla="*/ 3236277 h 3736003"/>
              <a:gd name="connsiteX0" fmla="*/ 3810000 w 3810000"/>
              <a:gd name="connsiteY0" fmla="*/ 3219925 h 3730351"/>
              <a:gd name="connsiteX1" fmla="*/ 3474720 w 3810000"/>
              <a:gd name="connsiteY1" fmla="*/ 3524725 h 3730351"/>
              <a:gd name="connsiteX2" fmla="*/ 3062345 w 3810000"/>
              <a:gd name="connsiteY2" fmla="*/ 3693477 h 3730351"/>
              <a:gd name="connsiteX3" fmla="*/ 2384513 w 3810000"/>
              <a:gd name="connsiteY3" fmla="*/ 3727441 h 3730351"/>
              <a:gd name="connsiteX4" fmla="*/ 1665941 w 3810000"/>
              <a:gd name="connsiteY4" fmla="*/ 3644413 h 3730351"/>
              <a:gd name="connsiteX5" fmla="*/ 1372197 w 3810000"/>
              <a:gd name="connsiteY5" fmla="*/ 3581231 h 3730351"/>
              <a:gd name="connsiteX6" fmla="*/ 937609 w 3810000"/>
              <a:gd name="connsiteY6" fmla="*/ 3434392 h 3730351"/>
              <a:gd name="connsiteX7" fmla="*/ 266650 w 3810000"/>
              <a:gd name="connsiteY7" fmla="*/ 3001646 h 3730351"/>
              <a:gd name="connsiteX8" fmla="*/ 152400 w 3810000"/>
              <a:gd name="connsiteY8" fmla="*/ 2559525 h 3730351"/>
              <a:gd name="connsiteX9" fmla="*/ 30480 w 3810000"/>
              <a:gd name="connsiteY9" fmla="*/ 2153125 h 3730351"/>
              <a:gd name="connsiteX10" fmla="*/ 0 w 3810000"/>
              <a:gd name="connsiteY10" fmla="*/ 1929605 h 3730351"/>
              <a:gd name="connsiteX11" fmla="*/ 61757 w 3810000"/>
              <a:gd name="connsiteY11" fmla="*/ 1344779 h 3730351"/>
              <a:gd name="connsiteX12" fmla="*/ 275913 w 3810000"/>
              <a:gd name="connsiteY12" fmla="*/ 940921 h 3730351"/>
              <a:gd name="connsiteX13" fmla="*/ 893683 w 3810000"/>
              <a:gd name="connsiteY13" fmla="*/ 210032 h 3730351"/>
              <a:gd name="connsiteX14" fmla="*/ 1625600 w 3810000"/>
              <a:gd name="connsiteY14" fmla="*/ 0 h 3730351"/>
              <a:gd name="connsiteX15" fmla="*/ 2407920 w 3810000"/>
              <a:gd name="connsiteY15" fmla="*/ 50005 h 3730351"/>
              <a:gd name="connsiteX16" fmla="*/ 3001978 w 3810000"/>
              <a:gd name="connsiteY16" fmla="*/ 370369 h 3730351"/>
              <a:gd name="connsiteX17" fmla="*/ 3359674 w 3810000"/>
              <a:gd name="connsiteY17" fmla="*/ 1171254 h 3730351"/>
              <a:gd name="connsiteX18" fmla="*/ 3436071 w 3810000"/>
              <a:gd name="connsiteY18" fmla="*/ 2214396 h 3730351"/>
              <a:gd name="connsiteX19" fmla="*/ 3373317 w 3810000"/>
              <a:gd name="connsiteY19" fmla="*/ 2660164 h 3730351"/>
              <a:gd name="connsiteX20" fmla="*/ 3306183 w 3810000"/>
              <a:gd name="connsiteY20" fmla="*/ 2911157 h 3730351"/>
              <a:gd name="connsiteX21" fmla="*/ 3277496 w 3810000"/>
              <a:gd name="connsiteY21" fmla="*/ 3007196 h 3730351"/>
              <a:gd name="connsiteX22" fmla="*/ 3809999 w 3810000"/>
              <a:gd name="connsiteY22" fmla="*/ 3236277 h 3730351"/>
              <a:gd name="connsiteX0" fmla="*/ 3810000 w 3810000"/>
              <a:gd name="connsiteY0" fmla="*/ 3219925 h 3729628"/>
              <a:gd name="connsiteX1" fmla="*/ 3474720 w 3810000"/>
              <a:gd name="connsiteY1" fmla="*/ 3524725 h 3729628"/>
              <a:gd name="connsiteX2" fmla="*/ 3020211 w 3810000"/>
              <a:gd name="connsiteY2" fmla="*/ 3689508 h 3729628"/>
              <a:gd name="connsiteX3" fmla="*/ 2384513 w 3810000"/>
              <a:gd name="connsiteY3" fmla="*/ 3727441 h 3729628"/>
              <a:gd name="connsiteX4" fmla="*/ 1665941 w 3810000"/>
              <a:gd name="connsiteY4" fmla="*/ 3644413 h 3729628"/>
              <a:gd name="connsiteX5" fmla="*/ 1372197 w 3810000"/>
              <a:gd name="connsiteY5" fmla="*/ 3581231 h 3729628"/>
              <a:gd name="connsiteX6" fmla="*/ 937609 w 3810000"/>
              <a:gd name="connsiteY6" fmla="*/ 3434392 h 3729628"/>
              <a:gd name="connsiteX7" fmla="*/ 266650 w 3810000"/>
              <a:gd name="connsiteY7" fmla="*/ 3001646 h 3729628"/>
              <a:gd name="connsiteX8" fmla="*/ 152400 w 3810000"/>
              <a:gd name="connsiteY8" fmla="*/ 2559525 h 3729628"/>
              <a:gd name="connsiteX9" fmla="*/ 30480 w 3810000"/>
              <a:gd name="connsiteY9" fmla="*/ 2153125 h 3729628"/>
              <a:gd name="connsiteX10" fmla="*/ 0 w 3810000"/>
              <a:gd name="connsiteY10" fmla="*/ 1929605 h 3729628"/>
              <a:gd name="connsiteX11" fmla="*/ 61757 w 3810000"/>
              <a:gd name="connsiteY11" fmla="*/ 1344779 h 3729628"/>
              <a:gd name="connsiteX12" fmla="*/ 275913 w 3810000"/>
              <a:gd name="connsiteY12" fmla="*/ 940921 h 3729628"/>
              <a:gd name="connsiteX13" fmla="*/ 893683 w 3810000"/>
              <a:gd name="connsiteY13" fmla="*/ 210032 h 3729628"/>
              <a:gd name="connsiteX14" fmla="*/ 1625600 w 3810000"/>
              <a:gd name="connsiteY14" fmla="*/ 0 h 3729628"/>
              <a:gd name="connsiteX15" fmla="*/ 2407920 w 3810000"/>
              <a:gd name="connsiteY15" fmla="*/ 50005 h 3729628"/>
              <a:gd name="connsiteX16" fmla="*/ 3001978 w 3810000"/>
              <a:gd name="connsiteY16" fmla="*/ 370369 h 3729628"/>
              <a:gd name="connsiteX17" fmla="*/ 3359674 w 3810000"/>
              <a:gd name="connsiteY17" fmla="*/ 1171254 h 3729628"/>
              <a:gd name="connsiteX18" fmla="*/ 3436071 w 3810000"/>
              <a:gd name="connsiteY18" fmla="*/ 2214396 h 3729628"/>
              <a:gd name="connsiteX19" fmla="*/ 3373317 w 3810000"/>
              <a:gd name="connsiteY19" fmla="*/ 2660164 h 3729628"/>
              <a:gd name="connsiteX20" fmla="*/ 3306183 w 3810000"/>
              <a:gd name="connsiteY20" fmla="*/ 2911157 h 3729628"/>
              <a:gd name="connsiteX21" fmla="*/ 3277496 w 3810000"/>
              <a:gd name="connsiteY21" fmla="*/ 3007196 h 3729628"/>
              <a:gd name="connsiteX22" fmla="*/ 3809999 w 3810000"/>
              <a:gd name="connsiteY22" fmla="*/ 3236277 h 3729628"/>
              <a:gd name="connsiteX0" fmla="*/ 3810000 w 3810000"/>
              <a:gd name="connsiteY0" fmla="*/ 3219925 h 3729629"/>
              <a:gd name="connsiteX1" fmla="*/ 3474720 w 3810000"/>
              <a:gd name="connsiteY1" fmla="*/ 3524725 h 3729629"/>
              <a:gd name="connsiteX2" fmla="*/ 3020211 w 3810000"/>
              <a:gd name="connsiteY2" fmla="*/ 3689508 h 3729629"/>
              <a:gd name="connsiteX3" fmla="*/ 2309608 w 3810000"/>
              <a:gd name="connsiteY3" fmla="*/ 3727442 h 3729629"/>
              <a:gd name="connsiteX4" fmla="*/ 1665941 w 3810000"/>
              <a:gd name="connsiteY4" fmla="*/ 3644413 h 3729629"/>
              <a:gd name="connsiteX5" fmla="*/ 1372197 w 3810000"/>
              <a:gd name="connsiteY5" fmla="*/ 3581231 h 3729629"/>
              <a:gd name="connsiteX6" fmla="*/ 937609 w 3810000"/>
              <a:gd name="connsiteY6" fmla="*/ 3434392 h 3729629"/>
              <a:gd name="connsiteX7" fmla="*/ 266650 w 3810000"/>
              <a:gd name="connsiteY7" fmla="*/ 3001646 h 3729629"/>
              <a:gd name="connsiteX8" fmla="*/ 152400 w 3810000"/>
              <a:gd name="connsiteY8" fmla="*/ 2559525 h 3729629"/>
              <a:gd name="connsiteX9" fmla="*/ 30480 w 3810000"/>
              <a:gd name="connsiteY9" fmla="*/ 2153125 h 3729629"/>
              <a:gd name="connsiteX10" fmla="*/ 0 w 3810000"/>
              <a:gd name="connsiteY10" fmla="*/ 1929605 h 3729629"/>
              <a:gd name="connsiteX11" fmla="*/ 61757 w 3810000"/>
              <a:gd name="connsiteY11" fmla="*/ 1344779 h 3729629"/>
              <a:gd name="connsiteX12" fmla="*/ 275913 w 3810000"/>
              <a:gd name="connsiteY12" fmla="*/ 940921 h 3729629"/>
              <a:gd name="connsiteX13" fmla="*/ 893683 w 3810000"/>
              <a:gd name="connsiteY13" fmla="*/ 210032 h 3729629"/>
              <a:gd name="connsiteX14" fmla="*/ 1625600 w 3810000"/>
              <a:gd name="connsiteY14" fmla="*/ 0 h 3729629"/>
              <a:gd name="connsiteX15" fmla="*/ 2407920 w 3810000"/>
              <a:gd name="connsiteY15" fmla="*/ 50005 h 3729629"/>
              <a:gd name="connsiteX16" fmla="*/ 3001978 w 3810000"/>
              <a:gd name="connsiteY16" fmla="*/ 370369 h 3729629"/>
              <a:gd name="connsiteX17" fmla="*/ 3359674 w 3810000"/>
              <a:gd name="connsiteY17" fmla="*/ 1171254 h 3729629"/>
              <a:gd name="connsiteX18" fmla="*/ 3436071 w 3810000"/>
              <a:gd name="connsiteY18" fmla="*/ 2214396 h 3729629"/>
              <a:gd name="connsiteX19" fmla="*/ 3373317 w 3810000"/>
              <a:gd name="connsiteY19" fmla="*/ 2660164 h 3729629"/>
              <a:gd name="connsiteX20" fmla="*/ 3306183 w 3810000"/>
              <a:gd name="connsiteY20" fmla="*/ 2911157 h 3729629"/>
              <a:gd name="connsiteX21" fmla="*/ 3277496 w 3810000"/>
              <a:gd name="connsiteY21" fmla="*/ 3007196 h 3729629"/>
              <a:gd name="connsiteX22" fmla="*/ 3809999 w 3810000"/>
              <a:gd name="connsiteY22" fmla="*/ 3236277 h 3729629"/>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152400 w 3810000"/>
              <a:gd name="connsiteY8" fmla="*/ 2559525 h 3729312"/>
              <a:gd name="connsiteX9" fmla="*/ 30480 w 3810000"/>
              <a:gd name="connsiteY9" fmla="*/ 2153125 h 3729312"/>
              <a:gd name="connsiteX10" fmla="*/ 0 w 3810000"/>
              <a:gd name="connsiteY10" fmla="*/ 1929605 h 3729312"/>
              <a:gd name="connsiteX11" fmla="*/ 61757 w 3810000"/>
              <a:gd name="connsiteY11" fmla="*/ 1344779 h 3729312"/>
              <a:gd name="connsiteX12" fmla="*/ 275913 w 3810000"/>
              <a:gd name="connsiteY12" fmla="*/ 940921 h 3729312"/>
              <a:gd name="connsiteX13" fmla="*/ 893683 w 3810000"/>
              <a:gd name="connsiteY13" fmla="*/ 210032 h 3729312"/>
              <a:gd name="connsiteX14" fmla="*/ 1625600 w 3810000"/>
              <a:gd name="connsiteY14" fmla="*/ 0 h 3729312"/>
              <a:gd name="connsiteX15" fmla="*/ 2407920 w 3810000"/>
              <a:gd name="connsiteY15" fmla="*/ 50005 h 3729312"/>
              <a:gd name="connsiteX16" fmla="*/ 3001978 w 3810000"/>
              <a:gd name="connsiteY16" fmla="*/ 370369 h 3729312"/>
              <a:gd name="connsiteX17" fmla="*/ 3359674 w 3810000"/>
              <a:gd name="connsiteY17" fmla="*/ 1171254 h 3729312"/>
              <a:gd name="connsiteX18" fmla="*/ 3436071 w 3810000"/>
              <a:gd name="connsiteY18" fmla="*/ 2214396 h 3729312"/>
              <a:gd name="connsiteX19" fmla="*/ 3373317 w 3810000"/>
              <a:gd name="connsiteY19" fmla="*/ 2660164 h 3729312"/>
              <a:gd name="connsiteX20" fmla="*/ 3306183 w 3810000"/>
              <a:gd name="connsiteY20" fmla="*/ 2911157 h 3729312"/>
              <a:gd name="connsiteX21" fmla="*/ 3277496 w 3810000"/>
              <a:gd name="connsiteY21" fmla="*/ 3007196 h 3729312"/>
              <a:gd name="connsiteX22" fmla="*/ 3809999 w 3810000"/>
              <a:gd name="connsiteY22"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83357 w 3831600"/>
              <a:gd name="connsiteY9" fmla="*/ 1344779 h 3729312"/>
              <a:gd name="connsiteX10" fmla="*/ 297513 w 3831600"/>
              <a:gd name="connsiteY10" fmla="*/ 940921 h 3729312"/>
              <a:gd name="connsiteX11" fmla="*/ 915283 w 3831600"/>
              <a:gd name="connsiteY11" fmla="*/ 210032 h 3729312"/>
              <a:gd name="connsiteX12" fmla="*/ 1647200 w 3831600"/>
              <a:gd name="connsiteY12" fmla="*/ 0 h 3729312"/>
              <a:gd name="connsiteX13" fmla="*/ 2429520 w 3831600"/>
              <a:gd name="connsiteY13" fmla="*/ 50005 h 3729312"/>
              <a:gd name="connsiteX14" fmla="*/ 3023578 w 3831600"/>
              <a:gd name="connsiteY14" fmla="*/ 370369 h 3729312"/>
              <a:gd name="connsiteX15" fmla="*/ 3381274 w 3831600"/>
              <a:gd name="connsiteY15" fmla="*/ 1171254 h 3729312"/>
              <a:gd name="connsiteX16" fmla="*/ 3457671 w 3831600"/>
              <a:gd name="connsiteY16" fmla="*/ 2214396 h 3729312"/>
              <a:gd name="connsiteX17" fmla="*/ 3394917 w 3831600"/>
              <a:gd name="connsiteY17" fmla="*/ 2660164 h 3729312"/>
              <a:gd name="connsiteX18" fmla="*/ 3327783 w 3831600"/>
              <a:gd name="connsiteY18" fmla="*/ 2911157 h 3729312"/>
              <a:gd name="connsiteX19" fmla="*/ 3299096 w 3831600"/>
              <a:gd name="connsiteY19" fmla="*/ 3007196 h 3729312"/>
              <a:gd name="connsiteX20" fmla="*/ 3831599 w 38316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311558 w 3831600"/>
              <a:gd name="connsiteY9" fmla="*/ 841700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27607 w 3827607"/>
              <a:gd name="connsiteY0" fmla="*/ 3219925 h 3729312"/>
              <a:gd name="connsiteX1" fmla="*/ 3412740 w 3827607"/>
              <a:gd name="connsiteY1" fmla="*/ 3548539 h 3729312"/>
              <a:gd name="connsiteX2" fmla="*/ 3037818 w 3827607"/>
              <a:gd name="connsiteY2" fmla="*/ 3689508 h 3729312"/>
              <a:gd name="connsiteX3" fmla="*/ 2327215 w 3827607"/>
              <a:gd name="connsiteY3" fmla="*/ 3727442 h 3729312"/>
              <a:gd name="connsiteX4" fmla="*/ 1683548 w 3827607"/>
              <a:gd name="connsiteY4" fmla="*/ 3644413 h 3729312"/>
              <a:gd name="connsiteX5" fmla="*/ 1038687 w 3827607"/>
              <a:gd name="connsiteY5" fmla="*/ 3462165 h 3729312"/>
              <a:gd name="connsiteX6" fmla="*/ 260849 w 3827607"/>
              <a:gd name="connsiteY6" fmla="*/ 2950050 h 3729312"/>
              <a:gd name="connsiteX7" fmla="*/ 10635 w 3827607"/>
              <a:gd name="connsiteY7" fmla="*/ 2200752 h 3729312"/>
              <a:gd name="connsiteX8" fmla="*/ 17607 w 3827607"/>
              <a:gd name="connsiteY8" fmla="*/ 1854197 h 3729312"/>
              <a:gd name="connsiteX9" fmla="*/ 307565 w 3827607"/>
              <a:gd name="connsiteY9" fmla="*/ 841700 h 3729312"/>
              <a:gd name="connsiteX10" fmla="*/ 911290 w 3827607"/>
              <a:gd name="connsiteY10" fmla="*/ 210032 h 3729312"/>
              <a:gd name="connsiteX11" fmla="*/ 1643207 w 3827607"/>
              <a:gd name="connsiteY11" fmla="*/ 0 h 3729312"/>
              <a:gd name="connsiteX12" fmla="*/ 2425527 w 3827607"/>
              <a:gd name="connsiteY12" fmla="*/ 50005 h 3729312"/>
              <a:gd name="connsiteX13" fmla="*/ 3019585 w 3827607"/>
              <a:gd name="connsiteY13" fmla="*/ 370369 h 3729312"/>
              <a:gd name="connsiteX14" fmla="*/ 3377281 w 3827607"/>
              <a:gd name="connsiteY14" fmla="*/ 1171254 h 3729312"/>
              <a:gd name="connsiteX15" fmla="*/ 3453678 w 3827607"/>
              <a:gd name="connsiteY15" fmla="*/ 2214396 h 3729312"/>
              <a:gd name="connsiteX16" fmla="*/ 3390924 w 3827607"/>
              <a:gd name="connsiteY16" fmla="*/ 2660164 h 3729312"/>
              <a:gd name="connsiteX17" fmla="*/ 3323790 w 3827607"/>
              <a:gd name="connsiteY17" fmla="*/ 2911157 h 3729312"/>
              <a:gd name="connsiteX18" fmla="*/ 3295103 w 3827607"/>
              <a:gd name="connsiteY18" fmla="*/ 3007196 h 3729312"/>
              <a:gd name="connsiteX19" fmla="*/ 3827606 w 3827607"/>
              <a:gd name="connsiteY19" fmla="*/ 3236277 h 3729312"/>
              <a:gd name="connsiteX0" fmla="*/ 3833194 w 3833194"/>
              <a:gd name="connsiteY0" fmla="*/ 3219925 h 3729312"/>
              <a:gd name="connsiteX1" fmla="*/ 3418327 w 3833194"/>
              <a:gd name="connsiteY1" fmla="*/ 3548539 h 3729312"/>
              <a:gd name="connsiteX2" fmla="*/ 3043405 w 3833194"/>
              <a:gd name="connsiteY2" fmla="*/ 3689508 h 3729312"/>
              <a:gd name="connsiteX3" fmla="*/ 2332802 w 3833194"/>
              <a:gd name="connsiteY3" fmla="*/ 3727442 h 3729312"/>
              <a:gd name="connsiteX4" fmla="*/ 1689135 w 3833194"/>
              <a:gd name="connsiteY4" fmla="*/ 3644413 h 3729312"/>
              <a:gd name="connsiteX5" fmla="*/ 1044274 w 3833194"/>
              <a:gd name="connsiteY5" fmla="*/ 3462165 h 3729312"/>
              <a:gd name="connsiteX6" fmla="*/ 266436 w 3833194"/>
              <a:gd name="connsiteY6" fmla="*/ 2950050 h 3729312"/>
              <a:gd name="connsiteX7" fmla="*/ 16222 w 3833194"/>
              <a:gd name="connsiteY7" fmla="*/ 2200752 h 3729312"/>
              <a:gd name="connsiteX8" fmla="*/ 23194 w 3833194"/>
              <a:gd name="connsiteY8" fmla="*/ 1854197 h 3729312"/>
              <a:gd name="connsiteX9" fmla="*/ 313152 w 3833194"/>
              <a:gd name="connsiteY9" fmla="*/ 841700 h 3729312"/>
              <a:gd name="connsiteX10" fmla="*/ 916877 w 3833194"/>
              <a:gd name="connsiteY10" fmla="*/ 210032 h 3729312"/>
              <a:gd name="connsiteX11" fmla="*/ 1648794 w 3833194"/>
              <a:gd name="connsiteY11" fmla="*/ 0 h 3729312"/>
              <a:gd name="connsiteX12" fmla="*/ 2431114 w 3833194"/>
              <a:gd name="connsiteY12" fmla="*/ 50005 h 3729312"/>
              <a:gd name="connsiteX13" fmla="*/ 3025172 w 3833194"/>
              <a:gd name="connsiteY13" fmla="*/ 370369 h 3729312"/>
              <a:gd name="connsiteX14" fmla="*/ 3382868 w 3833194"/>
              <a:gd name="connsiteY14" fmla="*/ 1171254 h 3729312"/>
              <a:gd name="connsiteX15" fmla="*/ 3459265 w 3833194"/>
              <a:gd name="connsiteY15" fmla="*/ 2214396 h 3729312"/>
              <a:gd name="connsiteX16" fmla="*/ 3396511 w 3833194"/>
              <a:gd name="connsiteY16" fmla="*/ 2660164 h 3729312"/>
              <a:gd name="connsiteX17" fmla="*/ 3329377 w 3833194"/>
              <a:gd name="connsiteY17" fmla="*/ 2911157 h 3729312"/>
              <a:gd name="connsiteX18" fmla="*/ 3300690 w 3833194"/>
              <a:gd name="connsiteY18" fmla="*/ 3007196 h 3729312"/>
              <a:gd name="connsiteX19" fmla="*/ 3833193 w 3833194"/>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15574 w 3835616"/>
              <a:gd name="connsiteY9" fmla="*/ 841700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171595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29746 w 3835616"/>
              <a:gd name="connsiteY19" fmla="*/ 3216376 h 3729312"/>
              <a:gd name="connsiteX0" fmla="*/ 3835616 w 3841659"/>
              <a:gd name="connsiteY0" fmla="*/ 3219925 h 3729312"/>
              <a:gd name="connsiteX1" fmla="*/ 3420749 w 3841659"/>
              <a:gd name="connsiteY1" fmla="*/ 3548539 h 3729312"/>
              <a:gd name="connsiteX2" fmla="*/ 3045827 w 3841659"/>
              <a:gd name="connsiteY2" fmla="*/ 3689508 h 3729312"/>
              <a:gd name="connsiteX3" fmla="*/ 2335224 w 3841659"/>
              <a:gd name="connsiteY3" fmla="*/ 3727442 h 3729312"/>
              <a:gd name="connsiteX4" fmla="*/ 1691557 w 3841659"/>
              <a:gd name="connsiteY4" fmla="*/ 3644413 h 3729312"/>
              <a:gd name="connsiteX5" fmla="*/ 1046696 w 3841659"/>
              <a:gd name="connsiteY5" fmla="*/ 3462165 h 3729312"/>
              <a:gd name="connsiteX6" fmla="*/ 268858 w 3841659"/>
              <a:gd name="connsiteY6" fmla="*/ 2950050 h 3729312"/>
              <a:gd name="connsiteX7" fmla="*/ 18644 w 3841659"/>
              <a:gd name="connsiteY7" fmla="*/ 2200752 h 3729312"/>
              <a:gd name="connsiteX8" fmla="*/ 30297 w 3841659"/>
              <a:gd name="connsiteY8" fmla="*/ 1762911 h 3729312"/>
              <a:gd name="connsiteX9" fmla="*/ 301529 w 3841659"/>
              <a:gd name="connsiteY9" fmla="*/ 901232 h 3729312"/>
              <a:gd name="connsiteX10" fmla="*/ 717992 w 3841659"/>
              <a:gd name="connsiteY10" fmla="*/ 341005 h 3729312"/>
              <a:gd name="connsiteX11" fmla="*/ 1651216 w 3841659"/>
              <a:gd name="connsiteY11" fmla="*/ 0 h 3729312"/>
              <a:gd name="connsiteX12" fmla="*/ 2433536 w 3841659"/>
              <a:gd name="connsiteY12" fmla="*/ 50005 h 3729312"/>
              <a:gd name="connsiteX13" fmla="*/ 3027594 w 3841659"/>
              <a:gd name="connsiteY13" fmla="*/ 370369 h 3729312"/>
              <a:gd name="connsiteX14" fmla="*/ 3385290 w 3841659"/>
              <a:gd name="connsiteY14" fmla="*/ 1171254 h 3729312"/>
              <a:gd name="connsiteX15" fmla="*/ 3461687 w 3841659"/>
              <a:gd name="connsiteY15" fmla="*/ 2214396 h 3729312"/>
              <a:gd name="connsiteX16" fmla="*/ 3398933 w 3841659"/>
              <a:gd name="connsiteY16" fmla="*/ 2660164 h 3729312"/>
              <a:gd name="connsiteX17" fmla="*/ 3331799 w 3841659"/>
              <a:gd name="connsiteY17" fmla="*/ 2911157 h 3729312"/>
              <a:gd name="connsiteX18" fmla="*/ 3303112 w 3841659"/>
              <a:gd name="connsiteY18" fmla="*/ 3007196 h 3729312"/>
              <a:gd name="connsiteX19" fmla="*/ 3841659 w 3841659"/>
              <a:gd name="connsiteY19" fmla="*/ 3223109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762243 w 3835616"/>
              <a:gd name="connsiteY19" fmla="*/ 3112020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65486"/>
              <a:gd name="connsiteY0" fmla="*/ 3219925 h 3729312"/>
              <a:gd name="connsiteX1" fmla="*/ 3420749 w 3865486"/>
              <a:gd name="connsiteY1" fmla="*/ 3548539 h 3729312"/>
              <a:gd name="connsiteX2" fmla="*/ 3045827 w 3865486"/>
              <a:gd name="connsiteY2" fmla="*/ 3689508 h 3729312"/>
              <a:gd name="connsiteX3" fmla="*/ 2335224 w 3865486"/>
              <a:gd name="connsiteY3" fmla="*/ 3727442 h 3729312"/>
              <a:gd name="connsiteX4" fmla="*/ 1691557 w 3865486"/>
              <a:gd name="connsiteY4" fmla="*/ 3644413 h 3729312"/>
              <a:gd name="connsiteX5" fmla="*/ 1046696 w 3865486"/>
              <a:gd name="connsiteY5" fmla="*/ 3462165 h 3729312"/>
              <a:gd name="connsiteX6" fmla="*/ 268858 w 3865486"/>
              <a:gd name="connsiteY6" fmla="*/ 2950050 h 3729312"/>
              <a:gd name="connsiteX7" fmla="*/ 18644 w 3865486"/>
              <a:gd name="connsiteY7" fmla="*/ 2200752 h 3729312"/>
              <a:gd name="connsiteX8" fmla="*/ 30297 w 3865486"/>
              <a:gd name="connsiteY8" fmla="*/ 1762911 h 3729312"/>
              <a:gd name="connsiteX9" fmla="*/ 301529 w 3865486"/>
              <a:gd name="connsiteY9" fmla="*/ 901232 h 3729312"/>
              <a:gd name="connsiteX10" fmla="*/ 717992 w 3865486"/>
              <a:gd name="connsiteY10" fmla="*/ 341005 h 3729312"/>
              <a:gd name="connsiteX11" fmla="*/ 1651216 w 3865486"/>
              <a:gd name="connsiteY11" fmla="*/ 0 h 3729312"/>
              <a:gd name="connsiteX12" fmla="*/ 2433536 w 3865486"/>
              <a:gd name="connsiteY12" fmla="*/ 50005 h 3729312"/>
              <a:gd name="connsiteX13" fmla="*/ 3027594 w 3865486"/>
              <a:gd name="connsiteY13" fmla="*/ 370369 h 3729312"/>
              <a:gd name="connsiteX14" fmla="*/ 3385290 w 3865486"/>
              <a:gd name="connsiteY14" fmla="*/ 1171254 h 3729312"/>
              <a:gd name="connsiteX15" fmla="*/ 3461687 w 3865486"/>
              <a:gd name="connsiteY15" fmla="*/ 2214396 h 3729312"/>
              <a:gd name="connsiteX16" fmla="*/ 3398933 w 3865486"/>
              <a:gd name="connsiteY16" fmla="*/ 2660164 h 3729312"/>
              <a:gd name="connsiteX17" fmla="*/ 3331799 w 3865486"/>
              <a:gd name="connsiteY17" fmla="*/ 2911157 h 3729312"/>
              <a:gd name="connsiteX18" fmla="*/ 3865486 w 3865486"/>
              <a:gd name="connsiteY18" fmla="*/ 313895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576"/>
              <a:gd name="connsiteX1" fmla="*/ 3416779 w 3837690"/>
              <a:gd name="connsiteY1" fmla="*/ 3528340 h 3729576"/>
              <a:gd name="connsiteX2" fmla="*/ 3045827 w 3837690"/>
              <a:gd name="connsiteY2" fmla="*/ 3689508 h 3729576"/>
              <a:gd name="connsiteX3" fmla="*/ 2335224 w 3837690"/>
              <a:gd name="connsiteY3" fmla="*/ 3727442 h 3729576"/>
              <a:gd name="connsiteX4" fmla="*/ 1691557 w 3837690"/>
              <a:gd name="connsiteY4" fmla="*/ 3644413 h 3729576"/>
              <a:gd name="connsiteX5" fmla="*/ 1046696 w 3837690"/>
              <a:gd name="connsiteY5" fmla="*/ 3462165 h 3729576"/>
              <a:gd name="connsiteX6" fmla="*/ 268858 w 3837690"/>
              <a:gd name="connsiteY6" fmla="*/ 2950050 h 3729576"/>
              <a:gd name="connsiteX7" fmla="*/ 18644 w 3837690"/>
              <a:gd name="connsiteY7" fmla="*/ 2200752 h 3729576"/>
              <a:gd name="connsiteX8" fmla="*/ 30297 w 3837690"/>
              <a:gd name="connsiteY8" fmla="*/ 1762911 h 3729576"/>
              <a:gd name="connsiteX9" fmla="*/ 301529 w 3837690"/>
              <a:gd name="connsiteY9" fmla="*/ 901232 h 3729576"/>
              <a:gd name="connsiteX10" fmla="*/ 717992 w 3837690"/>
              <a:gd name="connsiteY10" fmla="*/ 341005 h 3729576"/>
              <a:gd name="connsiteX11" fmla="*/ 1651216 w 3837690"/>
              <a:gd name="connsiteY11" fmla="*/ 0 h 3729576"/>
              <a:gd name="connsiteX12" fmla="*/ 2433536 w 3837690"/>
              <a:gd name="connsiteY12" fmla="*/ 50005 h 3729576"/>
              <a:gd name="connsiteX13" fmla="*/ 3027594 w 3837690"/>
              <a:gd name="connsiteY13" fmla="*/ 370369 h 3729576"/>
              <a:gd name="connsiteX14" fmla="*/ 3385290 w 3837690"/>
              <a:gd name="connsiteY14" fmla="*/ 1171254 h 3729576"/>
              <a:gd name="connsiteX15" fmla="*/ 3461687 w 3837690"/>
              <a:gd name="connsiteY15" fmla="*/ 2214396 h 3729576"/>
              <a:gd name="connsiteX16" fmla="*/ 3430700 w 3837690"/>
              <a:gd name="connsiteY16" fmla="*/ 2656798 h 3729576"/>
              <a:gd name="connsiteX17" fmla="*/ 3292091 w 3837690"/>
              <a:gd name="connsiteY17" fmla="*/ 2978484 h 3729576"/>
              <a:gd name="connsiteX18" fmla="*/ 3837690 w 3837690"/>
              <a:gd name="connsiteY18" fmla="*/ 3213012 h 3729576"/>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13012 h 3727718"/>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23110 h 3727718"/>
              <a:gd name="connsiteX0" fmla="*/ 3835616 w 3837690"/>
              <a:gd name="connsiteY0" fmla="*/ 3219925 h 3729804"/>
              <a:gd name="connsiteX1" fmla="*/ 3416779 w 3837690"/>
              <a:gd name="connsiteY1" fmla="*/ 3528340 h 3729804"/>
              <a:gd name="connsiteX2" fmla="*/ 2964477 w 3837690"/>
              <a:gd name="connsiteY2" fmla="*/ 3558897 h 3729804"/>
              <a:gd name="connsiteX3" fmla="*/ 2335224 w 3837690"/>
              <a:gd name="connsiteY3" fmla="*/ 3727442 h 3729804"/>
              <a:gd name="connsiteX4" fmla="*/ 1691557 w 3837690"/>
              <a:gd name="connsiteY4" fmla="*/ 3644413 h 3729804"/>
              <a:gd name="connsiteX5" fmla="*/ 1046696 w 3837690"/>
              <a:gd name="connsiteY5" fmla="*/ 3462165 h 3729804"/>
              <a:gd name="connsiteX6" fmla="*/ 268858 w 3837690"/>
              <a:gd name="connsiteY6" fmla="*/ 2950050 h 3729804"/>
              <a:gd name="connsiteX7" fmla="*/ 18644 w 3837690"/>
              <a:gd name="connsiteY7" fmla="*/ 2200752 h 3729804"/>
              <a:gd name="connsiteX8" fmla="*/ 30297 w 3837690"/>
              <a:gd name="connsiteY8" fmla="*/ 1762911 h 3729804"/>
              <a:gd name="connsiteX9" fmla="*/ 301529 w 3837690"/>
              <a:gd name="connsiteY9" fmla="*/ 901232 h 3729804"/>
              <a:gd name="connsiteX10" fmla="*/ 717992 w 3837690"/>
              <a:gd name="connsiteY10" fmla="*/ 341005 h 3729804"/>
              <a:gd name="connsiteX11" fmla="*/ 1651216 w 3837690"/>
              <a:gd name="connsiteY11" fmla="*/ 0 h 3729804"/>
              <a:gd name="connsiteX12" fmla="*/ 2433536 w 3837690"/>
              <a:gd name="connsiteY12" fmla="*/ 50005 h 3729804"/>
              <a:gd name="connsiteX13" fmla="*/ 3027594 w 3837690"/>
              <a:gd name="connsiteY13" fmla="*/ 370369 h 3729804"/>
              <a:gd name="connsiteX14" fmla="*/ 3385290 w 3837690"/>
              <a:gd name="connsiteY14" fmla="*/ 1171254 h 3729804"/>
              <a:gd name="connsiteX15" fmla="*/ 3461687 w 3837690"/>
              <a:gd name="connsiteY15" fmla="*/ 2214396 h 3729804"/>
              <a:gd name="connsiteX16" fmla="*/ 3430700 w 3837690"/>
              <a:gd name="connsiteY16" fmla="*/ 2656798 h 3729804"/>
              <a:gd name="connsiteX17" fmla="*/ 3292091 w 3837690"/>
              <a:gd name="connsiteY17" fmla="*/ 2978484 h 3729804"/>
              <a:gd name="connsiteX18" fmla="*/ 3837690 w 3837690"/>
              <a:gd name="connsiteY18" fmla="*/ 3223110 h 3729804"/>
              <a:gd name="connsiteX0" fmla="*/ 3835616 w 3837690"/>
              <a:gd name="connsiteY0" fmla="*/ 3219925 h 3728640"/>
              <a:gd name="connsiteX1" fmla="*/ 3416779 w 3837690"/>
              <a:gd name="connsiteY1" fmla="*/ 3528340 h 3728640"/>
              <a:gd name="connsiteX2" fmla="*/ 2964477 w 3837690"/>
              <a:gd name="connsiteY2" fmla="*/ 3558897 h 3728640"/>
              <a:gd name="connsiteX3" fmla="*/ 2335224 w 3837690"/>
              <a:gd name="connsiteY3" fmla="*/ 3727442 h 3728640"/>
              <a:gd name="connsiteX4" fmla="*/ 1046696 w 3837690"/>
              <a:gd name="connsiteY4" fmla="*/ 3462165 h 3728640"/>
              <a:gd name="connsiteX5" fmla="*/ 268858 w 3837690"/>
              <a:gd name="connsiteY5" fmla="*/ 2950050 h 3728640"/>
              <a:gd name="connsiteX6" fmla="*/ 18644 w 3837690"/>
              <a:gd name="connsiteY6" fmla="*/ 2200752 h 3728640"/>
              <a:gd name="connsiteX7" fmla="*/ 30297 w 3837690"/>
              <a:gd name="connsiteY7" fmla="*/ 1762911 h 3728640"/>
              <a:gd name="connsiteX8" fmla="*/ 301529 w 3837690"/>
              <a:gd name="connsiteY8" fmla="*/ 901232 h 3728640"/>
              <a:gd name="connsiteX9" fmla="*/ 717992 w 3837690"/>
              <a:gd name="connsiteY9" fmla="*/ 341005 h 3728640"/>
              <a:gd name="connsiteX10" fmla="*/ 1651216 w 3837690"/>
              <a:gd name="connsiteY10" fmla="*/ 0 h 3728640"/>
              <a:gd name="connsiteX11" fmla="*/ 2433536 w 3837690"/>
              <a:gd name="connsiteY11" fmla="*/ 50005 h 3728640"/>
              <a:gd name="connsiteX12" fmla="*/ 3027594 w 3837690"/>
              <a:gd name="connsiteY12" fmla="*/ 370369 h 3728640"/>
              <a:gd name="connsiteX13" fmla="*/ 3385290 w 3837690"/>
              <a:gd name="connsiteY13" fmla="*/ 1171254 h 3728640"/>
              <a:gd name="connsiteX14" fmla="*/ 3461687 w 3837690"/>
              <a:gd name="connsiteY14" fmla="*/ 2214396 h 3728640"/>
              <a:gd name="connsiteX15" fmla="*/ 3430700 w 3837690"/>
              <a:gd name="connsiteY15" fmla="*/ 2656798 h 3728640"/>
              <a:gd name="connsiteX16" fmla="*/ 3292091 w 3837690"/>
              <a:gd name="connsiteY16" fmla="*/ 2978484 h 3728640"/>
              <a:gd name="connsiteX17" fmla="*/ 3837690 w 3837690"/>
              <a:gd name="connsiteY17" fmla="*/ 3223110 h 3728640"/>
              <a:gd name="connsiteX0" fmla="*/ 3835616 w 3837690"/>
              <a:gd name="connsiteY0" fmla="*/ 3219925 h 3728656"/>
              <a:gd name="connsiteX1" fmla="*/ 3417487 w 3837690"/>
              <a:gd name="connsiteY1" fmla="*/ 3513956 h 3728656"/>
              <a:gd name="connsiteX2" fmla="*/ 2964477 w 3837690"/>
              <a:gd name="connsiteY2" fmla="*/ 3558897 h 3728656"/>
              <a:gd name="connsiteX3" fmla="*/ 2335224 w 3837690"/>
              <a:gd name="connsiteY3" fmla="*/ 3727442 h 3728656"/>
              <a:gd name="connsiteX4" fmla="*/ 1046696 w 3837690"/>
              <a:gd name="connsiteY4" fmla="*/ 3462165 h 3728656"/>
              <a:gd name="connsiteX5" fmla="*/ 268858 w 3837690"/>
              <a:gd name="connsiteY5" fmla="*/ 2950050 h 3728656"/>
              <a:gd name="connsiteX6" fmla="*/ 18644 w 3837690"/>
              <a:gd name="connsiteY6" fmla="*/ 2200752 h 3728656"/>
              <a:gd name="connsiteX7" fmla="*/ 30297 w 3837690"/>
              <a:gd name="connsiteY7" fmla="*/ 1762911 h 3728656"/>
              <a:gd name="connsiteX8" fmla="*/ 301529 w 3837690"/>
              <a:gd name="connsiteY8" fmla="*/ 901232 h 3728656"/>
              <a:gd name="connsiteX9" fmla="*/ 717992 w 3837690"/>
              <a:gd name="connsiteY9" fmla="*/ 341005 h 3728656"/>
              <a:gd name="connsiteX10" fmla="*/ 1651216 w 3837690"/>
              <a:gd name="connsiteY10" fmla="*/ 0 h 3728656"/>
              <a:gd name="connsiteX11" fmla="*/ 2433536 w 3837690"/>
              <a:gd name="connsiteY11" fmla="*/ 50005 h 3728656"/>
              <a:gd name="connsiteX12" fmla="*/ 3027594 w 3837690"/>
              <a:gd name="connsiteY12" fmla="*/ 370369 h 3728656"/>
              <a:gd name="connsiteX13" fmla="*/ 3385290 w 3837690"/>
              <a:gd name="connsiteY13" fmla="*/ 1171254 h 3728656"/>
              <a:gd name="connsiteX14" fmla="*/ 3461687 w 3837690"/>
              <a:gd name="connsiteY14" fmla="*/ 2214396 h 3728656"/>
              <a:gd name="connsiteX15" fmla="*/ 3430700 w 3837690"/>
              <a:gd name="connsiteY15" fmla="*/ 2656798 h 3728656"/>
              <a:gd name="connsiteX16" fmla="*/ 3292091 w 3837690"/>
              <a:gd name="connsiteY16" fmla="*/ 2978484 h 3728656"/>
              <a:gd name="connsiteX17" fmla="*/ 3837690 w 3837690"/>
              <a:gd name="connsiteY17" fmla="*/ 3223110 h 3728656"/>
              <a:gd name="connsiteX0" fmla="*/ 3835616 w 3835616"/>
              <a:gd name="connsiteY0" fmla="*/ 3219925 h 3728656"/>
              <a:gd name="connsiteX1" fmla="*/ 3417487 w 3835616"/>
              <a:gd name="connsiteY1" fmla="*/ 3513956 h 3728656"/>
              <a:gd name="connsiteX2" fmla="*/ 2964477 w 3835616"/>
              <a:gd name="connsiteY2" fmla="*/ 3558897 h 3728656"/>
              <a:gd name="connsiteX3" fmla="*/ 2335224 w 3835616"/>
              <a:gd name="connsiteY3" fmla="*/ 3727442 h 3728656"/>
              <a:gd name="connsiteX4" fmla="*/ 1046696 w 3835616"/>
              <a:gd name="connsiteY4" fmla="*/ 3462165 h 3728656"/>
              <a:gd name="connsiteX5" fmla="*/ 268858 w 3835616"/>
              <a:gd name="connsiteY5" fmla="*/ 2950050 h 3728656"/>
              <a:gd name="connsiteX6" fmla="*/ 18644 w 3835616"/>
              <a:gd name="connsiteY6" fmla="*/ 2200752 h 3728656"/>
              <a:gd name="connsiteX7" fmla="*/ 30297 w 3835616"/>
              <a:gd name="connsiteY7" fmla="*/ 1762911 h 3728656"/>
              <a:gd name="connsiteX8" fmla="*/ 301529 w 3835616"/>
              <a:gd name="connsiteY8" fmla="*/ 901232 h 3728656"/>
              <a:gd name="connsiteX9" fmla="*/ 717992 w 3835616"/>
              <a:gd name="connsiteY9" fmla="*/ 341005 h 3728656"/>
              <a:gd name="connsiteX10" fmla="*/ 1651216 w 3835616"/>
              <a:gd name="connsiteY10" fmla="*/ 0 h 3728656"/>
              <a:gd name="connsiteX11" fmla="*/ 2433536 w 3835616"/>
              <a:gd name="connsiteY11" fmla="*/ 50005 h 3728656"/>
              <a:gd name="connsiteX12" fmla="*/ 3027594 w 3835616"/>
              <a:gd name="connsiteY12" fmla="*/ 370369 h 3728656"/>
              <a:gd name="connsiteX13" fmla="*/ 3385290 w 3835616"/>
              <a:gd name="connsiteY13" fmla="*/ 1171254 h 3728656"/>
              <a:gd name="connsiteX14" fmla="*/ 3461687 w 3835616"/>
              <a:gd name="connsiteY14" fmla="*/ 2214396 h 3728656"/>
              <a:gd name="connsiteX15" fmla="*/ 3430700 w 3835616"/>
              <a:gd name="connsiteY15" fmla="*/ 2656798 h 3728656"/>
              <a:gd name="connsiteX16" fmla="*/ 3292091 w 3835616"/>
              <a:gd name="connsiteY16" fmla="*/ 2978484 h 3728656"/>
              <a:gd name="connsiteX17" fmla="*/ 3751780 w 3835616"/>
              <a:gd name="connsiteY17" fmla="*/ 3256428 h 3728656"/>
              <a:gd name="connsiteX0" fmla="*/ 3835616 w 3835616"/>
              <a:gd name="connsiteY0" fmla="*/ 3219925 h 3729924"/>
              <a:gd name="connsiteX1" fmla="*/ 3417487 w 3835616"/>
              <a:gd name="connsiteY1" fmla="*/ 3513956 h 3729924"/>
              <a:gd name="connsiteX2" fmla="*/ 2964477 w 3835616"/>
              <a:gd name="connsiteY2" fmla="*/ 3558897 h 3729924"/>
              <a:gd name="connsiteX3" fmla="*/ 2222800 w 3835616"/>
              <a:gd name="connsiteY3" fmla="*/ 3728717 h 3729924"/>
              <a:gd name="connsiteX4" fmla="*/ 1046696 w 3835616"/>
              <a:gd name="connsiteY4" fmla="*/ 3462165 h 3729924"/>
              <a:gd name="connsiteX5" fmla="*/ 268858 w 3835616"/>
              <a:gd name="connsiteY5" fmla="*/ 2950050 h 3729924"/>
              <a:gd name="connsiteX6" fmla="*/ 18644 w 3835616"/>
              <a:gd name="connsiteY6" fmla="*/ 2200752 h 3729924"/>
              <a:gd name="connsiteX7" fmla="*/ 30297 w 3835616"/>
              <a:gd name="connsiteY7" fmla="*/ 1762911 h 3729924"/>
              <a:gd name="connsiteX8" fmla="*/ 301529 w 3835616"/>
              <a:gd name="connsiteY8" fmla="*/ 901232 h 3729924"/>
              <a:gd name="connsiteX9" fmla="*/ 717992 w 3835616"/>
              <a:gd name="connsiteY9" fmla="*/ 341005 h 3729924"/>
              <a:gd name="connsiteX10" fmla="*/ 1651216 w 3835616"/>
              <a:gd name="connsiteY10" fmla="*/ 0 h 3729924"/>
              <a:gd name="connsiteX11" fmla="*/ 2433536 w 3835616"/>
              <a:gd name="connsiteY11" fmla="*/ 50005 h 3729924"/>
              <a:gd name="connsiteX12" fmla="*/ 3027594 w 3835616"/>
              <a:gd name="connsiteY12" fmla="*/ 370369 h 3729924"/>
              <a:gd name="connsiteX13" fmla="*/ 3385290 w 3835616"/>
              <a:gd name="connsiteY13" fmla="*/ 1171254 h 3729924"/>
              <a:gd name="connsiteX14" fmla="*/ 3461687 w 3835616"/>
              <a:gd name="connsiteY14" fmla="*/ 2214396 h 3729924"/>
              <a:gd name="connsiteX15" fmla="*/ 3430700 w 3835616"/>
              <a:gd name="connsiteY15" fmla="*/ 2656798 h 3729924"/>
              <a:gd name="connsiteX16" fmla="*/ 3292091 w 3835616"/>
              <a:gd name="connsiteY16" fmla="*/ 2978484 h 3729924"/>
              <a:gd name="connsiteX17" fmla="*/ 3751780 w 3835616"/>
              <a:gd name="connsiteY17" fmla="*/ 3256428 h 3729924"/>
              <a:gd name="connsiteX0" fmla="*/ 3835616 w 3835616"/>
              <a:gd name="connsiteY0" fmla="*/ 3219925 h 3731978"/>
              <a:gd name="connsiteX1" fmla="*/ 3417487 w 3835616"/>
              <a:gd name="connsiteY1" fmla="*/ 3513956 h 3731978"/>
              <a:gd name="connsiteX2" fmla="*/ 2964477 w 3835616"/>
              <a:gd name="connsiteY2" fmla="*/ 3558897 h 3731978"/>
              <a:gd name="connsiteX3" fmla="*/ 2222800 w 3835616"/>
              <a:gd name="connsiteY3" fmla="*/ 3728717 h 3731978"/>
              <a:gd name="connsiteX4" fmla="*/ 1046696 w 3835616"/>
              <a:gd name="connsiteY4" fmla="*/ 3462165 h 3731978"/>
              <a:gd name="connsiteX5" fmla="*/ 268858 w 3835616"/>
              <a:gd name="connsiteY5" fmla="*/ 2950050 h 3731978"/>
              <a:gd name="connsiteX6" fmla="*/ 18644 w 3835616"/>
              <a:gd name="connsiteY6" fmla="*/ 2200752 h 3731978"/>
              <a:gd name="connsiteX7" fmla="*/ 30297 w 3835616"/>
              <a:gd name="connsiteY7" fmla="*/ 1762911 h 3731978"/>
              <a:gd name="connsiteX8" fmla="*/ 301529 w 3835616"/>
              <a:gd name="connsiteY8" fmla="*/ 901232 h 3731978"/>
              <a:gd name="connsiteX9" fmla="*/ 717992 w 3835616"/>
              <a:gd name="connsiteY9" fmla="*/ 341005 h 3731978"/>
              <a:gd name="connsiteX10" fmla="*/ 1651216 w 3835616"/>
              <a:gd name="connsiteY10" fmla="*/ 0 h 3731978"/>
              <a:gd name="connsiteX11" fmla="*/ 2433536 w 3835616"/>
              <a:gd name="connsiteY11" fmla="*/ 50005 h 3731978"/>
              <a:gd name="connsiteX12" fmla="*/ 3027594 w 3835616"/>
              <a:gd name="connsiteY12" fmla="*/ 370369 h 3731978"/>
              <a:gd name="connsiteX13" fmla="*/ 3385290 w 3835616"/>
              <a:gd name="connsiteY13" fmla="*/ 1171254 h 3731978"/>
              <a:gd name="connsiteX14" fmla="*/ 3461687 w 3835616"/>
              <a:gd name="connsiteY14" fmla="*/ 2214396 h 3731978"/>
              <a:gd name="connsiteX15" fmla="*/ 3430700 w 3835616"/>
              <a:gd name="connsiteY15" fmla="*/ 2656798 h 3731978"/>
              <a:gd name="connsiteX16" fmla="*/ 3292091 w 3835616"/>
              <a:gd name="connsiteY16" fmla="*/ 2978484 h 3731978"/>
              <a:gd name="connsiteX17" fmla="*/ 3751780 w 3835616"/>
              <a:gd name="connsiteY17" fmla="*/ 3256428 h 3731978"/>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717992 w 3835616"/>
              <a:gd name="connsiteY8" fmla="*/ 34100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542523 w 3835616"/>
              <a:gd name="connsiteY8" fmla="*/ 29147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188 w 3833188"/>
              <a:gd name="connsiteY0" fmla="*/ 3219925 h 3731979"/>
              <a:gd name="connsiteX1" fmla="*/ 3415059 w 3833188"/>
              <a:gd name="connsiteY1" fmla="*/ 3513956 h 3731979"/>
              <a:gd name="connsiteX2" fmla="*/ 2962049 w 3833188"/>
              <a:gd name="connsiteY2" fmla="*/ 3558897 h 3731979"/>
              <a:gd name="connsiteX3" fmla="*/ 2220372 w 3833188"/>
              <a:gd name="connsiteY3" fmla="*/ 3728717 h 3731979"/>
              <a:gd name="connsiteX4" fmla="*/ 1044268 w 3833188"/>
              <a:gd name="connsiteY4" fmla="*/ 3462165 h 3731979"/>
              <a:gd name="connsiteX5" fmla="*/ 261479 w 3833188"/>
              <a:gd name="connsiteY5" fmla="*/ 3050740 h 3731979"/>
              <a:gd name="connsiteX6" fmla="*/ 16216 w 3833188"/>
              <a:gd name="connsiteY6" fmla="*/ 2200752 h 3731979"/>
              <a:gd name="connsiteX7" fmla="*/ 34233 w 3833188"/>
              <a:gd name="connsiteY7" fmla="*/ 1633447 h 3731979"/>
              <a:gd name="connsiteX8" fmla="*/ 540095 w 3833188"/>
              <a:gd name="connsiteY8" fmla="*/ 291475 h 3731979"/>
              <a:gd name="connsiteX9" fmla="*/ 1648788 w 3833188"/>
              <a:gd name="connsiteY9" fmla="*/ 0 h 3731979"/>
              <a:gd name="connsiteX10" fmla="*/ 2431108 w 3833188"/>
              <a:gd name="connsiteY10" fmla="*/ 50005 h 3731979"/>
              <a:gd name="connsiteX11" fmla="*/ 3025166 w 3833188"/>
              <a:gd name="connsiteY11" fmla="*/ 370369 h 3731979"/>
              <a:gd name="connsiteX12" fmla="*/ 3382862 w 3833188"/>
              <a:gd name="connsiteY12" fmla="*/ 1171254 h 3731979"/>
              <a:gd name="connsiteX13" fmla="*/ 3459259 w 3833188"/>
              <a:gd name="connsiteY13" fmla="*/ 2214396 h 3731979"/>
              <a:gd name="connsiteX14" fmla="*/ 3428272 w 3833188"/>
              <a:gd name="connsiteY14" fmla="*/ 2656798 h 3731979"/>
              <a:gd name="connsiteX15" fmla="*/ 3289663 w 3833188"/>
              <a:gd name="connsiteY15" fmla="*/ 2978484 h 3731979"/>
              <a:gd name="connsiteX16" fmla="*/ 3749352 w 3833188"/>
              <a:gd name="connsiteY16" fmla="*/ 3256428 h 3731979"/>
              <a:gd name="connsiteX0" fmla="*/ 3833188 w 3833188"/>
              <a:gd name="connsiteY0" fmla="*/ 3219925 h 3729118"/>
              <a:gd name="connsiteX1" fmla="*/ 3415059 w 3833188"/>
              <a:gd name="connsiteY1" fmla="*/ 3513956 h 3729118"/>
              <a:gd name="connsiteX2" fmla="*/ 2962049 w 3833188"/>
              <a:gd name="connsiteY2" fmla="*/ 3558897 h 3729118"/>
              <a:gd name="connsiteX3" fmla="*/ 2220372 w 3833188"/>
              <a:gd name="connsiteY3" fmla="*/ 3728717 h 3729118"/>
              <a:gd name="connsiteX4" fmla="*/ 1042147 w 3833188"/>
              <a:gd name="connsiteY4" fmla="*/ 3505319 h 3729118"/>
              <a:gd name="connsiteX5" fmla="*/ 261479 w 3833188"/>
              <a:gd name="connsiteY5" fmla="*/ 3050740 h 3729118"/>
              <a:gd name="connsiteX6" fmla="*/ 16216 w 3833188"/>
              <a:gd name="connsiteY6" fmla="*/ 2200752 h 3729118"/>
              <a:gd name="connsiteX7" fmla="*/ 34233 w 3833188"/>
              <a:gd name="connsiteY7" fmla="*/ 1633447 h 3729118"/>
              <a:gd name="connsiteX8" fmla="*/ 540095 w 3833188"/>
              <a:gd name="connsiteY8" fmla="*/ 291475 h 3729118"/>
              <a:gd name="connsiteX9" fmla="*/ 1648788 w 3833188"/>
              <a:gd name="connsiteY9" fmla="*/ 0 h 3729118"/>
              <a:gd name="connsiteX10" fmla="*/ 2431108 w 3833188"/>
              <a:gd name="connsiteY10" fmla="*/ 50005 h 3729118"/>
              <a:gd name="connsiteX11" fmla="*/ 3025166 w 3833188"/>
              <a:gd name="connsiteY11" fmla="*/ 370369 h 3729118"/>
              <a:gd name="connsiteX12" fmla="*/ 3382862 w 3833188"/>
              <a:gd name="connsiteY12" fmla="*/ 1171254 h 3729118"/>
              <a:gd name="connsiteX13" fmla="*/ 3459259 w 3833188"/>
              <a:gd name="connsiteY13" fmla="*/ 2214396 h 3729118"/>
              <a:gd name="connsiteX14" fmla="*/ 3428272 w 3833188"/>
              <a:gd name="connsiteY14" fmla="*/ 2656798 h 3729118"/>
              <a:gd name="connsiteX15" fmla="*/ 3289663 w 3833188"/>
              <a:gd name="connsiteY15" fmla="*/ 2978484 h 3729118"/>
              <a:gd name="connsiteX16" fmla="*/ 3749352 w 3833188"/>
              <a:gd name="connsiteY16" fmla="*/ 3256428 h 3729118"/>
              <a:gd name="connsiteX0" fmla="*/ 3755903 w 3755903"/>
              <a:gd name="connsiteY0" fmla="*/ 3264410 h 3729117"/>
              <a:gd name="connsiteX1" fmla="*/ 3415059 w 3755903"/>
              <a:gd name="connsiteY1" fmla="*/ 3513956 h 3729117"/>
              <a:gd name="connsiteX2" fmla="*/ 2962049 w 3755903"/>
              <a:gd name="connsiteY2" fmla="*/ 3558897 h 3729117"/>
              <a:gd name="connsiteX3" fmla="*/ 2220372 w 3755903"/>
              <a:gd name="connsiteY3" fmla="*/ 3728717 h 3729117"/>
              <a:gd name="connsiteX4" fmla="*/ 1042147 w 3755903"/>
              <a:gd name="connsiteY4" fmla="*/ 3505319 h 3729117"/>
              <a:gd name="connsiteX5" fmla="*/ 261479 w 3755903"/>
              <a:gd name="connsiteY5" fmla="*/ 3050740 h 3729117"/>
              <a:gd name="connsiteX6" fmla="*/ 16216 w 3755903"/>
              <a:gd name="connsiteY6" fmla="*/ 2200752 h 3729117"/>
              <a:gd name="connsiteX7" fmla="*/ 34233 w 3755903"/>
              <a:gd name="connsiteY7" fmla="*/ 1633447 h 3729117"/>
              <a:gd name="connsiteX8" fmla="*/ 540095 w 3755903"/>
              <a:gd name="connsiteY8" fmla="*/ 291475 h 3729117"/>
              <a:gd name="connsiteX9" fmla="*/ 1648788 w 3755903"/>
              <a:gd name="connsiteY9" fmla="*/ 0 h 3729117"/>
              <a:gd name="connsiteX10" fmla="*/ 2431108 w 3755903"/>
              <a:gd name="connsiteY10" fmla="*/ 50005 h 3729117"/>
              <a:gd name="connsiteX11" fmla="*/ 3025166 w 3755903"/>
              <a:gd name="connsiteY11" fmla="*/ 370369 h 3729117"/>
              <a:gd name="connsiteX12" fmla="*/ 3382862 w 3755903"/>
              <a:gd name="connsiteY12" fmla="*/ 1171254 h 3729117"/>
              <a:gd name="connsiteX13" fmla="*/ 3459259 w 3755903"/>
              <a:gd name="connsiteY13" fmla="*/ 2214396 h 3729117"/>
              <a:gd name="connsiteX14" fmla="*/ 3428272 w 3755903"/>
              <a:gd name="connsiteY14" fmla="*/ 2656798 h 3729117"/>
              <a:gd name="connsiteX15" fmla="*/ 3289663 w 3755903"/>
              <a:gd name="connsiteY15" fmla="*/ 2978484 h 3729117"/>
              <a:gd name="connsiteX16" fmla="*/ 3749352 w 3755903"/>
              <a:gd name="connsiteY16" fmla="*/ 3256428 h 3729117"/>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8272 w 3755903"/>
              <a:gd name="connsiteY14" fmla="*/ 2656798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2529 w 3755903"/>
              <a:gd name="connsiteY14" fmla="*/ 2656123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22529 w 3755903"/>
              <a:gd name="connsiteY13" fmla="*/ 2656123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8881"/>
              <a:gd name="connsiteX1" fmla="*/ 3391649 w 3755903"/>
              <a:gd name="connsiteY1" fmla="*/ 3520134 h 3728881"/>
              <a:gd name="connsiteX2" fmla="*/ 2962922 w 3755903"/>
              <a:gd name="connsiteY2" fmla="*/ 3541149 h 3728881"/>
              <a:gd name="connsiteX3" fmla="*/ 2220372 w 3755903"/>
              <a:gd name="connsiteY3" fmla="*/ 3728717 h 3728881"/>
              <a:gd name="connsiteX4" fmla="*/ 1042147 w 3755903"/>
              <a:gd name="connsiteY4" fmla="*/ 3505319 h 3728881"/>
              <a:gd name="connsiteX5" fmla="*/ 261479 w 3755903"/>
              <a:gd name="connsiteY5" fmla="*/ 3050740 h 3728881"/>
              <a:gd name="connsiteX6" fmla="*/ 16216 w 3755903"/>
              <a:gd name="connsiteY6" fmla="*/ 2200752 h 3728881"/>
              <a:gd name="connsiteX7" fmla="*/ 34233 w 3755903"/>
              <a:gd name="connsiteY7" fmla="*/ 1633447 h 3728881"/>
              <a:gd name="connsiteX8" fmla="*/ 540095 w 3755903"/>
              <a:gd name="connsiteY8" fmla="*/ 291475 h 3728881"/>
              <a:gd name="connsiteX9" fmla="*/ 1648788 w 3755903"/>
              <a:gd name="connsiteY9" fmla="*/ 0 h 3728881"/>
              <a:gd name="connsiteX10" fmla="*/ 2431108 w 3755903"/>
              <a:gd name="connsiteY10" fmla="*/ 50005 h 3728881"/>
              <a:gd name="connsiteX11" fmla="*/ 3025166 w 3755903"/>
              <a:gd name="connsiteY11" fmla="*/ 370369 h 3728881"/>
              <a:gd name="connsiteX12" fmla="*/ 3382862 w 3755903"/>
              <a:gd name="connsiteY12" fmla="*/ 1171254 h 3728881"/>
              <a:gd name="connsiteX13" fmla="*/ 3430454 w 3755903"/>
              <a:gd name="connsiteY13" fmla="*/ 2612424 h 3728881"/>
              <a:gd name="connsiteX14" fmla="*/ 3289663 w 3755903"/>
              <a:gd name="connsiteY14" fmla="*/ 2978484 h 3728881"/>
              <a:gd name="connsiteX15" fmla="*/ 3749352 w 3755903"/>
              <a:gd name="connsiteY15" fmla="*/ 3256428 h 3728881"/>
              <a:gd name="connsiteX0" fmla="*/ 3755903 w 3755903"/>
              <a:gd name="connsiteY0" fmla="*/ 3264410 h 3728816"/>
              <a:gd name="connsiteX1" fmla="*/ 3391649 w 3755903"/>
              <a:gd name="connsiteY1" fmla="*/ 3520134 h 3728816"/>
              <a:gd name="connsiteX2" fmla="*/ 2962922 w 3755903"/>
              <a:gd name="connsiteY2" fmla="*/ 3541149 h 3728816"/>
              <a:gd name="connsiteX3" fmla="*/ 2220372 w 3755903"/>
              <a:gd name="connsiteY3" fmla="*/ 3728717 h 3728816"/>
              <a:gd name="connsiteX4" fmla="*/ 1039530 w 3755903"/>
              <a:gd name="connsiteY4" fmla="*/ 3558566 h 3728816"/>
              <a:gd name="connsiteX5" fmla="*/ 261479 w 3755903"/>
              <a:gd name="connsiteY5" fmla="*/ 3050740 h 3728816"/>
              <a:gd name="connsiteX6" fmla="*/ 16216 w 3755903"/>
              <a:gd name="connsiteY6" fmla="*/ 2200752 h 3728816"/>
              <a:gd name="connsiteX7" fmla="*/ 34233 w 3755903"/>
              <a:gd name="connsiteY7" fmla="*/ 1633447 h 3728816"/>
              <a:gd name="connsiteX8" fmla="*/ 540095 w 3755903"/>
              <a:gd name="connsiteY8" fmla="*/ 291475 h 3728816"/>
              <a:gd name="connsiteX9" fmla="*/ 1648788 w 3755903"/>
              <a:gd name="connsiteY9" fmla="*/ 0 h 3728816"/>
              <a:gd name="connsiteX10" fmla="*/ 2431108 w 3755903"/>
              <a:gd name="connsiteY10" fmla="*/ 50005 h 3728816"/>
              <a:gd name="connsiteX11" fmla="*/ 3025166 w 3755903"/>
              <a:gd name="connsiteY11" fmla="*/ 370369 h 3728816"/>
              <a:gd name="connsiteX12" fmla="*/ 3382862 w 3755903"/>
              <a:gd name="connsiteY12" fmla="*/ 1171254 h 3728816"/>
              <a:gd name="connsiteX13" fmla="*/ 3430454 w 3755903"/>
              <a:gd name="connsiteY13" fmla="*/ 2612424 h 3728816"/>
              <a:gd name="connsiteX14" fmla="*/ 3289663 w 3755903"/>
              <a:gd name="connsiteY14" fmla="*/ 2978484 h 3728816"/>
              <a:gd name="connsiteX15" fmla="*/ 3749352 w 3755903"/>
              <a:gd name="connsiteY15" fmla="*/ 3256428 h 3728816"/>
              <a:gd name="connsiteX0" fmla="*/ 3750266 w 3750266"/>
              <a:gd name="connsiteY0" fmla="*/ 3264410 h 3728817"/>
              <a:gd name="connsiteX1" fmla="*/ 3386012 w 3750266"/>
              <a:gd name="connsiteY1" fmla="*/ 3520134 h 3728817"/>
              <a:gd name="connsiteX2" fmla="*/ 2957285 w 3750266"/>
              <a:gd name="connsiteY2" fmla="*/ 3541149 h 3728817"/>
              <a:gd name="connsiteX3" fmla="*/ 2214735 w 3750266"/>
              <a:gd name="connsiteY3" fmla="*/ 3728717 h 3728817"/>
              <a:gd name="connsiteX4" fmla="*/ 1033893 w 3750266"/>
              <a:gd name="connsiteY4" fmla="*/ 3558566 h 3728817"/>
              <a:gd name="connsiteX5" fmla="*/ 255842 w 3750266"/>
              <a:gd name="connsiteY5" fmla="*/ 3050740 h 3728817"/>
              <a:gd name="connsiteX6" fmla="*/ 18139 w 3750266"/>
              <a:gd name="connsiteY6" fmla="*/ 2281973 h 3728817"/>
              <a:gd name="connsiteX7" fmla="*/ 28596 w 3750266"/>
              <a:gd name="connsiteY7" fmla="*/ 1633447 h 3728817"/>
              <a:gd name="connsiteX8" fmla="*/ 534458 w 3750266"/>
              <a:gd name="connsiteY8" fmla="*/ 291475 h 3728817"/>
              <a:gd name="connsiteX9" fmla="*/ 1643151 w 3750266"/>
              <a:gd name="connsiteY9" fmla="*/ 0 h 3728817"/>
              <a:gd name="connsiteX10" fmla="*/ 2425471 w 3750266"/>
              <a:gd name="connsiteY10" fmla="*/ 50005 h 3728817"/>
              <a:gd name="connsiteX11" fmla="*/ 3019529 w 3750266"/>
              <a:gd name="connsiteY11" fmla="*/ 370369 h 3728817"/>
              <a:gd name="connsiteX12" fmla="*/ 3377225 w 3750266"/>
              <a:gd name="connsiteY12" fmla="*/ 1171254 h 3728817"/>
              <a:gd name="connsiteX13" fmla="*/ 3424817 w 3750266"/>
              <a:gd name="connsiteY13" fmla="*/ 2612424 h 3728817"/>
              <a:gd name="connsiteX14" fmla="*/ 3284026 w 3750266"/>
              <a:gd name="connsiteY14" fmla="*/ 2978484 h 3728817"/>
              <a:gd name="connsiteX15" fmla="*/ 3743715 w 3750266"/>
              <a:gd name="connsiteY15" fmla="*/ 3256428 h 372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0266" h="3728817">
                <a:moveTo>
                  <a:pt x="3750266" y="3264410"/>
                </a:moveTo>
                <a:cubicBezTo>
                  <a:pt x="3737566" y="3279227"/>
                  <a:pt x="3518175" y="3474011"/>
                  <a:pt x="3386012" y="3520134"/>
                </a:cubicBezTo>
                <a:cubicBezTo>
                  <a:pt x="3253849" y="3566257"/>
                  <a:pt x="3152498" y="3506385"/>
                  <a:pt x="2957285" y="3541149"/>
                </a:cubicBezTo>
                <a:cubicBezTo>
                  <a:pt x="2762072" y="3575913"/>
                  <a:pt x="2535300" y="3725814"/>
                  <a:pt x="2214735" y="3728717"/>
                </a:cubicBezTo>
                <a:cubicBezTo>
                  <a:pt x="1894170" y="3731620"/>
                  <a:pt x="1360375" y="3671562"/>
                  <a:pt x="1033893" y="3558566"/>
                </a:cubicBezTo>
                <a:cubicBezTo>
                  <a:pt x="707411" y="3445570"/>
                  <a:pt x="425134" y="3263505"/>
                  <a:pt x="255842" y="3050740"/>
                </a:cubicBezTo>
                <a:cubicBezTo>
                  <a:pt x="86550" y="2837975"/>
                  <a:pt x="56013" y="2518188"/>
                  <a:pt x="18139" y="2281973"/>
                </a:cubicBezTo>
                <a:cubicBezTo>
                  <a:pt x="-19735" y="2045758"/>
                  <a:pt x="10668" y="1759550"/>
                  <a:pt x="28596" y="1633447"/>
                </a:cubicBezTo>
                <a:cubicBezTo>
                  <a:pt x="109920" y="1087868"/>
                  <a:pt x="265366" y="563716"/>
                  <a:pt x="534458" y="291475"/>
                </a:cubicBezTo>
                <a:cubicBezTo>
                  <a:pt x="803551" y="19234"/>
                  <a:pt x="1289344" y="6827"/>
                  <a:pt x="1643151" y="0"/>
                </a:cubicBezTo>
                <a:cubicBezTo>
                  <a:pt x="1856511" y="5080"/>
                  <a:pt x="2196075" y="-11723"/>
                  <a:pt x="2425471" y="50005"/>
                </a:cubicBezTo>
                <a:cubicBezTo>
                  <a:pt x="2654867" y="111733"/>
                  <a:pt x="2860903" y="183494"/>
                  <a:pt x="3019529" y="370369"/>
                </a:cubicBezTo>
                <a:cubicBezTo>
                  <a:pt x="3178155" y="557244"/>
                  <a:pt x="3309677" y="797578"/>
                  <a:pt x="3377225" y="1171254"/>
                </a:cubicBezTo>
                <a:cubicBezTo>
                  <a:pt x="3444773" y="1544930"/>
                  <a:pt x="3548826" y="1984764"/>
                  <a:pt x="3424817" y="2612424"/>
                </a:cubicBezTo>
                <a:cubicBezTo>
                  <a:pt x="3389203" y="2718531"/>
                  <a:pt x="3367291" y="2865644"/>
                  <a:pt x="3284026" y="2978484"/>
                </a:cubicBezTo>
                <a:cubicBezTo>
                  <a:pt x="3298252" y="3020691"/>
                  <a:pt x="3403215" y="3263535"/>
                  <a:pt x="3743715" y="325642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5EAA69-4A54-0FD9-F15E-C04FD294E1FC}"/>
              </a:ext>
            </a:extLst>
          </p:cNvPr>
          <p:cNvSpPr>
            <a:spLocks noGrp="1"/>
          </p:cNvSpPr>
          <p:nvPr>
            <p:ph type="title"/>
          </p:nvPr>
        </p:nvSpPr>
        <p:spPr>
          <a:xfrm>
            <a:off x="863601" y="750899"/>
            <a:ext cx="3288851" cy="2046090"/>
          </a:xfrm>
        </p:spPr>
        <p:txBody>
          <a:bodyPr>
            <a:normAutofit/>
          </a:bodyPr>
          <a:lstStyle/>
          <a:p>
            <a:pPr algn="ctr"/>
            <a:r>
              <a:rPr lang="en-US" dirty="0"/>
              <a:t>Threshold of Modernity</a:t>
            </a:r>
            <a:endParaRPr lang="en-US"/>
          </a:p>
        </p:txBody>
      </p:sp>
      <p:sp>
        <p:nvSpPr>
          <p:cNvPr id="3" name="Content Placeholder 2">
            <a:extLst>
              <a:ext uri="{FF2B5EF4-FFF2-40B4-BE49-F238E27FC236}">
                <a16:creationId xmlns:a16="http://schemas.microsoft.com/office/drawing/2014/main" id="{4CBEFFD0-44EB-59DB-407A-DC0EFF328D0C}"/>
              </a:ext>
            </a:extLst>
          </p:cNvPr>
          <p:cNvSpPr>
            <a:spLocks noGrp="1"/>
          </p:cNvSpPr>
          <p:nvPr>
            <p:ph idx="1"/>
          </p:nvPr>
        </p:nvSpPr>
        <p:spPr>
          <a:xfrm>
            <a:off x="700315" y="3375348"/>
            <a:ext cx="3338285" cy="2940165"/>
          </a:xfrm>
        </p:spPr>
        <p:txBody>
          <a:bodyPr anchor="ctr">
            <a:normAutofit lnSpcReduction="10000"/>
          </a:bodyPr>
          <a:lstStyle/>
          <a:p>
            <a:pPr algn="ctr">
              <a:lnSpc>
                <a:spcPct val="90000"/>
              </a:lnSpc>
            </a:pPr>
            <a:r>
              <a:rPr lang="en-US" sz="2000" dirty="0"/>
              <a:t>The reformation in Europe and the breakup of Empire</a:t>
            </a:r>
          </a:p>
          <a:p>
            <a:pPr algn="ctr">
              <a:lnSpc>
                <a:spcPct val="90000"/>
              </a:lnSpc>
            </a:pPr>
            <a:r>
              <a:rPr lang="en-US" sz="2000" dirty="0"/>
              <a:t>Emergence of </a:t>
            </a:r>
            <a:r>
              <a:rPr lang="en-US" sz="2000" i="1" dirty="0"/>
              <a:t>nationalism </a:t>
            </a:r>
            <a:r>
              <a:rPr lang="en-US" sz="2000" dirty="0"/>
              <a:t>which is continually a problem for Jewish populations</a:t>
            </a:r>
          </a:p>
          <a:p>
            <a:pPr algn="ctr">
              <a:lnSpc>
                <a:spcPct val="90000"/>
              </a:lnSpc>
            </a:pPr>
            <a:r>
              <a:rPr lang="en-US" sz="2000" dirty="0"/>
              <a:t>“The book of the world is written in mathematical script.” </a:t>
            </a:r>
            <a:r>
              <a:rPr lang="en-US" sz="2000" dirty="0" err="1"/>
              <a:t>Galilleo</a:t>
            </a:r>
            <a:r>
              <a:rPr lang="en-US" sz="2000" dirty="0"/>
              <a:t>. The relativization of </a:t>
            </a:r>
            <a:r>
              <a:rPr lang="en-US" sz="2000" dirty="0" err="1"/>
              <a:t>latin</a:t>
            </a:r>
            <a:r>
              <a:rPr lang="en-US" sz="2000" dirty="0"/>
              <a:t>, of natural law traditions, and the </a:t>
            </a:r>
            <a:r>
              <a:rPr lang="en-US" sz="2000" dirty="0" err="1"/>
              <a:t>entrace</a:t>
            </a:r>
            <a:r>
              <a:rPr lang="en-US" sz="2000" dirty="0"/>
              <a:t> of “history” as a category organizing philosophy and theology. </a:t>
            </a:r>
          </a:p>
          <a:p>
            <a:pPr algn="ctr">
              <a:lnSpc>
                <a:spcPct val="90000"/>
              </a:lnSpc>
            </a:pPr>
            <a:r>
              <a:rPr lang="en-US" sz="2000" dirty="0"/>
              <a:t>The </a:t>
            </a:r>
            <a:r>
              <a:rPr lang="en-US" sz="2000" i="1" dirty="0"/>
              <a:t>displacement </a:t>
            </a:r>
            <a:r>
              <a:rPr lang="en-US" sz="2000" dirty="0"/>
              <a:t>of forms of authority. </a:t>
            </a:r>
          </a:p>
          <a:p>
            <a:pPr algn="ctr">
              <a:lnSpc>
                <a:spcPct val="90000"/>
              </a:lnSpc>
            </a:pPr>
            <a:endParaRPr lang="en-US" sz="2000" dirty="0"/>
          </a:p>
        </p:txBody>
      </p:sp>
    </p:spTree>
    <p:extLst>
      <p:ext uri="{BB962C8B-B14F-4D97-AF65-F5344CB8AC3E}">
        <p14:creationId xmlns:p14="http://schemas.microsoft.com/office/powerpoint/2010/main" val="4207698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6A03ED-7B7A-4C88-8FFC-A4D862447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02B45E-4B28-597E-A0DF-0C9FFC33435B}"/>
              </a:ext>
            </a:extLst>
          </p:cNvPr>
          <p:cNvPicPr>
            <a:picLocks noChangeAspect="1"/>
          </p:cNvPicPr>
          <p:nvPr/>
        </p:nvPicPr>
        <p:blipFill rotWithShape="1">
          <a:blip r:embed="rId2"/>
          <a:srcRect l="13291" r="4798" b="-1"/>
          <a:stretch/>
        </p:blipFill>
        <p:spPr>
          <a:xfrm>
            <a:off x="4561582" y="404592"/>
            <a:ext cx="7177672" cy="5810149"/>
          </a:xfrm>
          <a:custGeom>
            <a:avLst/>
            <a:gdLst/>
            <a:ahLst/>
            <a:cxnLst/>
            <a:rect l="l" t="t" r="r" b="b"/>
            <a:pathLst>
              <a:path w="7401982" h="6180550">
                <a:moveTo>
                  <a:pt x="468623" y="34"/>
                </a:moveTo>
                <a:cubicBezTo>
                  <a:pt x="635980" y="409"/>
                  <a:pt x="845682" y="3920"/>
                  <a:pt x="1032947" y="8815"/>
                </a:cubicBezTo>
                <a:lnTo>
                  <a:pt x="6362252" y="38273"/>
                </a:lnTo>
                <a:lnTo>
                  <a:pt x="7392971" y="78157"/>
                </a:lnTo>
                <a:cubicBezTo>
                  <a:pt x="7425268" y="2113988"/>
                  <a:pt x="7360673" y="4125596"/>
                  <a:pt x="7356636" y="6149315"/>
                </a:cubicBezTo>
                <a:lnTo>
                  <a:pt x="7156946" y="6148904"/>
                </a:lnTo>
                <a:lnTo>
                  <a:pt x="1149311" y="6180550"/>
                </a:lnTo>
                <a:cubicBezTo>
                  <a:pt x="670432" y="6151091"/>
                  <a:pt x="328375" y="6180551"/>
                  <a:pt x="0" y="6151091"/>
                </a:cubicBezTo>
                <a:cubicBezTo>
                  <a:pt x="20775" y="3685334"/>
                  <a:pt x="-22804" y="1383584"/>
                  <a:pt x="68412" y="126652"/>
                </a:cubicBezTo>
                <a:cubicBezTo>
                  <a:pt x="76255" y="-27768"/>
                  <a:pt x="69755" y="22759"/>
                  <a:pt x="227100" y="3120"/>
                </a:cubicBezTo>
                <a:cubicBezTo>
                  <a:pt x="283036" y="711"/>
                  <a:pt x="368207" y="-192"/>
                  <a:pt x="468623" y="34"/>
                </a:cubicBezTo>
                <a:close/>
              </a:path>
            </a:pathLst>
          </a:custGeom>
        </p:spPr>
      </p:pic>
      <p:sp>
        <p:nvSpPr>
          <p:cNvPr id="11" name="Freeform: Shape 10">
            <a:extLst>
              <a:ext uri="{FF2B5EF4-FFF2-40B4-BE49-F238E27FC236}">
                <a16:creationId xmlns:a16="http://schemas.microsoft.com/office/drawing/2014/main" id="{53975754-B125-4FFC-9140-F88A16E3D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60726" y="398616"/>
            <a:ext cx="7177671" cy="5810148"/>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31470"/>
              <a:gd name="connsiteY0" fmla="*/ 6405352 h 6405386"/>
              <a:gd name="connsiteX1" fmla="*/ 6552830 w 7631470"/>
              <a:gd name="connsiteY1" fmla="*/ 6396252 h 6405386"/>
              <a:gd name="connsiteX2" fmla="*/ 987782 w 7631470"/>
              <a:gd name="connsiteY2" fmla="*/ 6365722 h 6405386"/>
              <a:gd name="connsiteX3" fmla="*/ 0 w 7631470"/>
              <a:gd name="connsiteY3" fmla="*/ 6336938 h 6405386"/>
              <a:gd name="connsiteX4" fmla="*/ 0 w 7631470"/>
              <a:gd name="connsiteY4" fmla="*/ 32372 h 6405386"/>
              <a:gd name="connsiteX5" fmla="*/ 157934 w 7631470"/>
              <a:gd name="connsiteY5" fmla="*/ 32797 h 6405386"/>
              <a:gd name="connsiteX6" fmla="*/ 6431319 w 7631470"/>
              <a:gd name="connsiteY6" fmla="*/ 0 h 6405386"/>
              <a:gd name="connsiteX7" fmla="*/ 7631470 w 7631470"/>
              <a:gd name="connsiteY7" fmla="*/ 30531 h 6405386"/>
              <a:gd name="connsiteX8" fmla="*/ 7560032 w 7631470"/>
              <a:gd name="connsiteY8" fmla="*/ 6274128 h 6405386"/>
              <a:gd name="connsiteX9" fmla="*/ 7394324 w 7631470"/>
              <a:gd name="connsiteY9" fmla="*/ 6402154 h 6405386"/>
              <a:gd name="connsiteX10" fmla="*/ 7142118 w 7631470"/>
              <a:gd name="connsiteY10" fmla="*/ 6405352 h 6405386"/>
              <a:gd name="connsiteX0" fmla="*/ 7154766 w 7644118"/>
              <a:gd name="connsiteY0" fmla="*/ 6405352 h 6405386"/>
              <a:gd name="connsiteX1" fmla="*/ 6565478 w 7644118"/>
              <a:gd name="connsiteY1" fmla="*/ 6396252 h 6405386"/>
              <a:gd name="connsiteX2" fmla="*/ 1000430 w 7644118"/>
              <a:gd name="connsiteY2" fmla="*/ 6365722 h 6405386"/>
              <a:gd name="connsiteX3" fmla="*/ 0 w 7644118"/>
              <a:gd name="connsiteY3" fmla="*/ 6324387 h 6405386"/>
              <a:gd name="connsiteX4" fmla="*/ 12648 w 7644118"/>
              <a:gd name="connsiteY4" fmla="*/ 32372 h 6405386"/>
              <a:gd name="connsiteX5" fmla="*/ 170582 w 7644118"/>
              <a:gd name="connsiteY5" fmla="*/ 32797 h 6405386"/>
              <a:gd name="connsiteX6" fmla="*/ 6443967 w 7644118"/>
              <a:gd name="connsiteY6" fmla="*/ 0 h 6405386"/>
              <a:gd name="connsiteX7" fmla="*/ 7644118 w 7644118"/>
              <a:gd name="connsiteY7" fmla="*/ 30531 h 6405386"/>
              <a:gd name="connsiteX8" fmla="*/ 7572680 w 7644118"/>
              <a:gd name="connsiteY8" fmla="*/ 6274128 h 6405386"/>
              <a:gd name="connsiteX9" fmla="*/ 7406972 w 7644118"/>
              <a:gd name="connsiteY9" fmla="*/ 6402154 h 6405386"/>
              <a:gd name="connsiteX10" fmla="*/ 7154766 w 7644118"/>
              <a:gd name="connsiteY10" fmla="*/ 6405352 h 6405386"/>
              <a:gd name="connsiteX0" fmla="*/ 7167747 w 7657099"/>
              <a:gd name="connsiteY0" fmla="*/ 6405352 h 6405386"/>
              <a:gd name="connsiteX1" fmla="*/ 6578459 w 7657099"/>
              <a:gd name="connsiteY1" fmla="*/ 6396252 h 6405386"/>
              <a:gd name="connsiteX2" fmla="*/ 1013411 w 7657099"/>
              <a:gd name="connsiteY2" fmla="*/ 6365722 h 6405386"/>
              <a:gd name="connsiteX3" fmla="*/ 12981 w 7657099"/>
              <a:gd name="connsiteY3" fmla="*/ 6324387 h 6405386"/>
              <a:gd name="connsiteX4" fmla="*/ 25629 w 7657099"/>
              <a:gd name="connsiteY4" fmla="*/ 32372 h 6405386"/>
              <a:gd name="connsiteX5" fmla="*/ 183563 w 7657099"/>
              <a:gd name="connsiteY5" fmla="*/ 32797 h 6405386"/>
              <a:gd name="connsiteX6" fmla="*/ 6456948 w 7657099"/>
              <a:gd name="connsiteY6" fmla="*/ 0 h 6405386"/>
              <a:gd name="connsiteX7" fmla="*/ 7657099 w 7657099"/>
              <a:gd name="connsiteY7" fmla="*/ 30531 h 6405386"/>
              <a:gd name="connsiteX8" fmla="*/ 7585661 w 7657099"/>
              <a:gd name="connsiteY8" fmla="*/ 6274128 h 6405386"/>
              <a:gd name="connsiteX9" fmla="*/ 7419953 w 7657099"/>
              <a:gd name="connsiteY9" fmla="*/ 6402154 h 6405386"/>
              <a:gd name="connsiteX10" fmla="*/ 7167747 w 7657099"/>
              <a:gd name="connsiteY10" fmla="*/ 6405352 h 6405386"/>
              <a:gd name="connsiteX0" fmla="*/ 7236700 w 7726052"/>
              <a:gd name="connsiteY0" fmla="*/ 6405352 h 6405386"/>
              <a:gd name="connsiteX1" fmla="*/ 6647412 w 7726052"/>
              <a:gd name="connsiteY1" fmla="*/ 6396252 h 6405386"/>
              <a:gd name="connsiteX2" fmla="*/ 1082364 w 7726052"/>
              <a:gd name="connsiteY2" fmla="*/ 6365722 h 6405386"/>
              <a:gd name="connsiteX3" fmla="*/ 6051 w 7726052"/>
              <a:gd name="connsiteY3" fmla="*/ 6324387 h 6405386"/>
              <a:gd name="connsiteX4" fmla="*/ 94582 w 7726052"/>
              <a:gd name="connsiteY4" fmla="*/ 32372 h 6405386"/>
              <a:gd name="connsiteX5" fmla="*/ 252516 w 7726052"/>
              <a:gd name="connsiteY5" fmla="*/ 32797 h 6405386"/>
              <a:gd name="connsiteX6" fmla="*/ 6525901 w 7726052"/>
              <a:gd name="connsiteY6" fmla="*/ 0 h 6405386"/>
              <a:gd name="connsiteX7" fmla="*/ 7726052 w 7726052"/>
              <a:gd name="connsiteY7" fmla="*/ 30531 h 6405386"/>
              <a:gd name="connsiteX8" fmla="*/ 7654614 w 7726052"/>
              <a:gd name="connsiteY8" fmla="*/ 6274128 h 6405386"/>
              <a:gd name="connsiteX9" fmla="*/ 7488906 w 7726052"/>
              <a:gd name="connsiteY9" fmla="*/ 6402154 h 6405386"/>
              <a:gd name="connsiteX10" fmla="*/ 7236700 w 7726052"/>
              <a:gd name="connsiteY10" fmla="*/ 6405352 h 6405386"/>
              <a:gd name="connsiteX0" fmla="*/ 7240058 w 7729410"/>
              <a:gd name="connsiteY0" fmla="*/ 6405352 h 6405386"/>
              <a:gd name="connsiteX1" fmla="*/ 6650770 w 7729410"/>
              <a:gd name="connsiteY1" fmla="*/ 6396252 h 6405386"/>
              <a:gd name="connsiteX2" fmla="*/ 1085722 w 7729410"/>
              <a:gd name="connsiteY2" fmla="*/ 6365722 h 6405386"/>
              <a:gd name="connsiteX3" fmla="*/ 9409 w 7729410"/>
              <a:gd name="connsiteY3" fmla="*/ 6324387 h 6405386"/>
              <a:gd name="connsiteX4" fmla="*/ 47351 w 7729410"/>
              <a:gd name="connsiteY4" fmla="*/ 32372 h 6405386"/>
              <a:gd name="connsiteX5" fmla="*/ 255874 w 7729410"/>
              <a:gd name="connsiteY5" fmla="*/ 32797 h 6405386"/>
              <a:gd name="connsiteX6" fmla="*/ 6529259 w 7729410"/>
              <a:gd name="connsiteY6" fmla="*/ 0 h 6405386"/>
              <a:gd name="connsiteX7" fmla="*/ 7729410 w 7729410"/>
              <a:gd name="connsiteY7" fmla="*/ 30531 h 6405386"/>
              <a:gd name="connsiteX8" fmla="*/ 7657972 w 7729410"/>
              <a:gd name="connsiteY8" fmla="*/ 6274128 h 6405386"/>
              <a:gd name="connsiteX9" fmla="*/ 7492264 w 7729410"/>
              <a:gd name="connsiteY9" fmla="*/ 6402154 h 6405386"/>
              <a:gd name="connsiteX10" fmla="*/ 7240058 w 7729410"/>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9410" h="6405386">
                <a:moveTo>
                  <a:pt x="7240058" y="6405352"/>
                </a:moveTo>
                <a:cubicBezTo>
                  <a:pt x="7065297" y="6404963"/>
                  <a:pt x="6846319" y="6401325"/>
                  <a:pt x="6650770" y="6396252"/>
                </a:cubicBezTo>
                <a:lnTo>
                  <a:pt x="1085722" y="6365722"/>
                </a:lnTo>
                <a:lnTo>
                  <a:pt x="9409" y="6324387"/>
                </a:lnTo>
                <a:cubicBezTo>
                  <a:pt x="-24317" y="4214496"/>
                  <a:pt x="43135" y="2129710"/>
                  <a:pt x="47351" y="32372"/>
                </a:cubicBezTo>
                <a:lnTo>
                  <a:pt x="255874" y="32797"/>
                </a:lnTo>
                <a:lnTo>
                  <a:pt x="6529259" y="0"/>
                </a:lnTo>
                <a:cubicBezTo>
                  <a:pt x="7029322" y="30531"/>
                  <a:pt x="7386510" y="-1"/>
                  <a:pt x="7729410" y="30531"/>
                </a:cubicBezTo>
                <a:cubicBezTo>
                  <a:pt x="7707716" y="2585987"/>
                  <a:pt x="7753223" y="4971471"/>
                  <a:pt x="7657972" y="6274128"/>
                </a:cubicBezTo>
                <a:cubicBezTo>
                  <a:pt x="7649782" y="6434165"/>
                  <a:pt x="7656570" y="6381800"/>
                  <a:pt x="7492264" y="6402154"/>
                </a:cubicBezTo>
                <a:cubicBezTo>
                  <a:pt x="7433854" y="6404650"/>
                  <a:pt x="7344915" y="6405586"/>
                  <a:pt x="724005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C673667-46AA-4DF0-A85B-F7D6E52D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539370" flipH="1" flipV="1">
            <a:off x="617882" y="494866"/>
            <a:ext cx="4036224" cy="2597228"/>
          </a:xfrm>
          <a:custGeom>
            <a:avLst/>
            <a:gdLst>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403600 w 3637280"/>
              <a:gd name="connsiteY39" fmla="*/ 3505200 h 4023360"/>
              <a:gd name="connsiteX40" fmla="*/ 3505200 w 3637280"/>
              <a:gd name="connsiteY40" fmla="*/ 3596640 h 4023360"/>
              <a:gd name="connsiteX41" fmla="*/ 3545840 w 3637280"/>
              <a:gd name="connsiteY41" fmla="*/ 3637280 h 4023360"/>
              <a:gd name="connsiteX42" fmla="*/ 3596640 w 3637280"/>
              <a:gd name="connsiteY42" fmla="*/ 3667760 h 4023360"/>
              <a:gd name="connsiteX43" fmla="*/ 3637280 w 3637280"/>
              <a:gd name="connsiteY43"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45840 w 3637280"/>
              <a:gd name="connsiteY40" fmla="*/ 3637280 h 4023360"/>
              <a:gd name="connsiteX41" fmla="*/ 3596640 w 3637280"/>
              <a:gd name="connsiteY41" fmla="*/ 3667760 h 4023360"/>
              <a:gd name="connsiteX42" fmla="*/ 3637280 w 3637280"/>
              <a:gd name="connsiteY42"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41" fmla="*/ 3637280 w 3637280"/>
              <a:gd name="connsiteY41"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0" fmla="*/ 3637280 w 3820160"/>
              <a:gd name="connsiteY0" fmla="*/ 3352800 h 4023360"/>
              <a:gd name="connsiteX1" fmla="*/ 3606800 w 3820160"/>
              <a:gd name="connsiteY1" fmla="*/ 3403600 h 4023360"/>
              <a:gd name="connsiteX2" fmla="*/ 3556000 w 3820160"/>
              <a:gd name="connsiteY2" fmla="*/ 3474720 h 4023360"/>
              <a:gd name="connsiteX3" fmla="*/ 3535680 w 3820160"/>
              <a:gd name="connsiteY3" fmla="*/ 3505200 h 4023360"/>
              <a:gd name="connsiteX4" fmla="*/ 3515360 w 3820160"/>
              <a:gd name="connsiteY4" fmla="*/ 3525520 h 4023360"/>
              <a:gd name="connsiteX5" fmla="*/ 3474720 w 3820160"/>
              <a:gd name="connsiteY5" fmla="*/ 3576320 h 4023360"/>
              <a:gd name="connsiteX6" fmla="*/ 3230880 w 3820160"/>
              <a:gd name="connsiteY6" fmla="*/ 3749040 h 4023360"/>
              <a:gd name="connsiteX7" fmla="*/ 2763520 w 3820160"/>
              <a:gd name="connsiteY7" fmla="*/ 3931920 h 4023360"/>
              <a:gd name="connsiteX8" fmla="*/ 2407920 w 3820160"/>
              <a:gd name="connsiteY8" fmla="*/ 4013200 h 4023360"/>
              <a:gd name="connsiteX9" fmla="*/ 2204720 w 3820160"/>
              <a:gd name="connsiteY9" fmla="*/ 4023360 h 4023360"/>
              <a:gd name="connsiteX10" fmla="*/ 1869440 w 3820160"/>
              <a:gd name="connsiteY10" fmla="*/ 4013200 h 4023360"/>
              <a:gd name="connsiteX11" fmla="*/ 1483360 w 3820160"/>
              <a:gd name="connsiteY11" fmla="*/ 3942080 h 4023360"/>
              <a:gd name="connsiteX12" fmla="*/ 1259840 w 3820160"/>
              <a:gd name="connsiteY12" fmla="*/ 3870960 h 4023360"/>
              <a:gd name="connsiteX13" fmla="*/ 1056640 w 3820160"/>
              <a:gd name="connsiteY13" fmla="*/ 3779520 h 4023360"/>
              <a:gd name="connsiteX14" fmla="*/ 792480 w 3820160"/>
              <a:gd name="connsiteY14" fmla="*/ 3616960 h 4023360"/>
              <a:gd name="connsiteX15" fmla="*/ 355600 w 3820160"/>
              <a:gd name="connsiteY15" fmla="*/ 3017520 h 4023360"/>
              <a:gd name="connsiteX16" fmla="*/ 152400 w 3820160"/>
              <a:gd name="connsiteY16" fmla="*/ 2611120 h 4023360"/>
              <a:gd name="connsiteX17" fmla="*/ 30480 w 3820160"/>
              <a:gd name="connsiteY17" fmla="*/ 2204720 h 4023360"/>
              <a:gd name="connsiteX18" fmla="*/ 0 w 3820160"/>
              <a:gd name="connsiteY18" fmla="*/ 1981200 h 4023360"/>
              <a:gd name="connsiteX19" fmla="*/ 71120 w 3820160"/>
              <a:gd name="connsiteY19" fmla="*/ 1158240 h 4023360"/>
              <a:gd name="connsiteX20" fmla="*/ 132080 w 3820160"/>
              <a:gd name="connsiteY20" fmla="*/ 975360 h 4023360"/>
              <a:gd name="connsiteX21" fmla="*/ 294640 w 3820160"/>
              <a:gd name="connsiteY21" fmla="*/ 690880 h 4023360"/>
              <a:gd name="connsiteX22" fmla="*/ 751840 w 3820160"/>
              <a:gd name="connsiteY22" fmla="*/ 254000 h 4023360"/>
              <a:gd name="connsiteX23" fmla="*/ 1127760 w 3820160"/>
              <a:gd name="connsiteY23" fmla="*/ 71120 h 4023360"/>
              <a:gd name="connsiteX24" fmla="*/ 1432560 w 3820160"/>
              <a:gd name="connsiteY24" fmla="*/ 10160 h 4023360"/>
              <a:gd name="connsiteX25" fmla="*/ 1625600 w 3820160"/>
              <a:gd name="connsiteY25" fmla="*/ 0 h 4023360"/>
              <a:gd name="connsiteX26" fmla="*/ 2174240 w 3820160"/>
              <a:gd name="connsiteY26" fmla="*/ 20320 h 4023360"/>
              <a:gd name="connsiteX27" fmla="*/ 2407920 w 3820160"/>
              <a:gd name="connsiteY27" fmla="*/ 101600 h 4023360"/>
              <a:gd name="connsiteX28" fmla="*/ 2580640 w 3820160"/>
              <a:gd name="connsiteY28" fmla="*/ 223520 h 4023360"/>
              <a:gd name="connsiteX29" fmla="*/ 2794000 w 3820160"/>
              <a:gd name="connsiteY29" fmla="*/ 599440 h 4023360"/>
              <a:gd name="connsiteX30" fmla="*/ 2885440 w 3820160"/>
              <a:gd name="connsiteY30" fmla="*/ 853440 h 4023360"/>
              <a:gd name="connsiteX31" fmla="*/ 3007360 w 3820160"/>
              <a:gd name="connsiteY31" fmla="*/ 1361440 h 4023360"/>
              <a:gd name="connsiteX32" fmla="*/ 3078480 w 3820160"/>
              <a:gd name="connsiteY32" fmla="*/ 1899920 h 4023360"/>
              <a:gd name="connsiteX33" fmla="*/ 3078480 w 3820160"/>
              <a:gd name="connsiteY33" fmla="*/ 2570480 h 4023360"/>
              <a:gd name="connsiteX34" fmla="*/ 3037840 w 3820160"/>
              <a:gd name="connsiteY34" fmla="*/ 2844800 h 4023360"/>
              <a:gd name="connsiteX35" fmla="*/ 3017520 w 3820160"/>
              <a:gd name="connsiteY35" fmla="*/ 2926080 h 4023360"/>
              <a:gd name="connsiteX36" fmla="*/ 2997200 w 3820160"/>
              <a:gd name="connsiteY36" fmla="*/ 2966720 h 4023360"/>
              <a:gd name="connsiteX37" fmla="*/ 3068320 w 3820160"/>
              <a:gd name="connsiteY37" fmla="*/ 3098800 h 4023360"/>
              <a:gd name="connsiteX38" fmla="*/ 3108960 w 3820160"/>
              <a:gd name="connsiteY38" fmla="*/ 3169920 h 4023360"/>
              <a:gd name="connsiteX39" fmla="*/ 3820160 w 3820160"/>
              <a:gd name="connsiteY39" fmla="*/ 3078480 h 4023360"/>
              <a:gd name="connsiteX0" fmla="*/ 3606800 w 3820160"/>
              <a:gd name="connsiteY0" fmla="*/ 3403600 h 4023360"/>
              <a:gd name="connsiteX1" fmla="*/ 3556000 w 3820160"/>
              <a:gd name="connsiteY1" fmla="*/ 3474720 h 4023360"/>
              <a:gd name="connsiteX2" fmla="*/ 3535680 w 3820160"/>
              <a:gd name="connsiteY2" fmla="*/ 3505200 h 4023360"/>
              <a:gd name="connsiteX3" fmla="*/ 3515360 w 3820160"/>
              <a:gd name="connsiteY3" fmla="*/ 3525520 h 4023360"/>
              <a:gd name="connsiteX4" fmla="*/ 3474720 w 3820160"/>
              <a:gd name="connsiteY4" fmla="*/ 3576320 h 4023360"/>
              <a:gd name="connsiteX5" fmla="*/ 3230880 w 3820160"/>
              <a:gd name="connsiteY5" fmla="*/ 3749040 h 4023360"/>
              <a:gd name="connsiteX6" fmla="*/ 2763520 w 3820160"/>
              <a:gd name="connsiteY6" fmla="*/ 3931920 h 4023360"/>
              <a:gd name="connsiteX7" fmla="*/ 2407920 w 3820160"/>
              <a:gd name="connsiteY7" fmla="*/ 4013200 h 4023360"/>
              <a:gd name="connsiteX8" fmla="*/ 2204720 w 3820160"/>
              <a:gd name="connsiteY8" fmla="*/ 4023360 h 4023360"/>
              <a:gd name="connsiteX9" fmla="*/ 1869440 w 3820160"/>
              <a:gd name="connsiteY9" fmla="*/ 4013200 h 4023360"/>
              <a:gd name="connsiteX10" fmla="*/ 1483360 w 3820160"/>
              <a:gd name="connsiteY10" fmla="*/ 3942080 h 4023360"/>
              <a:gd name="connsiteX11" fmla="*/ 1259840 w 3820160"/>
              <a:gd name="connsiteY11" fmla="*/ 3870960 h 4023360"/>
              <a:gd name="connsiteX12" fmla="*/ 1056640 w 3820160"/>
              <a:gd name="connsiteY12" fmla="*/ 3779520 h 4023360"/>
              <a:gd name="connsiteX13" fmla="*/ 792480 w 3820160"/>
              <a:gd name="connsiteY13" fmla="*/ 3616960 h 4023360"/>
              <a:gd name="connsiteX14" fmla="*/ 355600 w 3820160"/>
              <a:gd name="connsiteY14" fmla="*/ 3017520 h 4023360"/>
              <a:gd name="connsiteX15" fmla="*/ 152400 w 3820160"/>
              <a:gd name="connsiteY15" fmla="*/ 2611120 h 4023360"/>
              <a:gd name="connsiteX16" fmla="*/ 30480 w 3820160"/>
              <a:gd name="connsiteY16" fmla="*/ 2204720 h 4023360"/>
              <a:gd name="connsiteX17" fmla="*/ 0 w 3820160"/>
              <a:gd name="connsiteY17" fmla="*/ 1981200 h 4023360"/>
              <a:gd name="connsiteX18" fmla="*/ 71120 w 3820160"/>
              <a:gd name="connsiteY18" fmla="*/ 1158240 h 4023360"/>
              <a:gd name="connsiteX19" fmla="*/ 132080 w 3820160"/>
              <a:gd name="connsiteY19" fmla="*/ 975360 h 4023360"/>
              <a:gd name="connsiteX20" fmla="*/ 294640 w 3820160"/>
              <a:gd name="connsiteY20" fmla="*/ 690880 h 4023360"/>
              <a:gd name="connsiteX21" fmla="*/ 751840 w 3820160"/>
              <a:gd name="connsiteY21" fmla="*/ 254000 h 4023360"/>
              <a:gd name="connsiteX22" fmla="*/ 1127760 w 3820160"/>
              <a:gd name="connsiteY22" fmla="*/ 71120 h 4023360"/>
              <a:gd name="connsiteX23" fmla="*/ 1432560 w 3820160"/>
              <a:gd name="connsiteY23" fmla="*/ 10160 h 4023360"/>
              <a:gd name="connsiteX24" fmla="*/ 1625600 w 3820160"/>
              <a:gd name="connsiteY24" fmla="*/ 0 h 4023360"/>
              <a:gd name="connsiteX25" fmla="*/ 2174240 w 3820160"/>
              <a:gd name="connsiteY25" fmla="*/ 20320 h 4023360"/>
              <a:gd name="connsiteX26" fmla="*/ 2407920 w 3820160"/>
              <a:gd name="connsiteY26" fmla="*/ 101600 h 4023360"/>
              <a:gd name="connsiteX27" fmla="*/ 2580640 w 3820160"/>
              <a:gd name="connsiteY27" fmla="*/ 223520 h 4023360"/>
              <a:gd name="connsiteX28" fmla="*/ 2794000 w 3820160"/>
              <a:gd name="connsiteY28" fmla="*/ 599440 h 4023360"/>
              <a:gd name="connsiteX29" fmla="*/ 2885440 w 3820160"/>
              <a:gd name="connsiteY29" fmla="*/ 853440 h 4023360"/>
              <a:gd name="connsiteX30" fmla="*/ 3007360 w 3820160"/>
              <a:gd name="connsiteY30" fmla="*/ 1361440 h 4023360"/>
              <a:gd name="connsiteX31" fmla="*/ 3078480 w 3820160"/>
              <a:gd name="connsiteY31" fmla="*/ 1899920 h 4023360"/>
              <a:gd name="connsiteX32" fmla="*/ 3078480 w 3820160"/>
              <a:gd name="connsiteY32" fmla="*/ 2570480 h 4023360"/>
              <a:gd name="connsiteX33" fmla="*/ 3037840 w 3820160"/>
              <a:gd name="connsiteY33" fmla="*/ 2844800 h 4023360"/>
              <a:gd name="connsiteX34" fmla="*/ 3017520 w 3820160"/>
              <a:gd name="connsiteY34" fmla="*/ 2926080 h 4023360"/>
              <a:gd name="connsiteX35" fmla="*/ 2997200 w 3820160"/>
              <a:gd name="connsiteY35" fmla="*/ 2966720 h 4023360"/>
              <a:gd name="connsiteX36" fmla="*/ 3068320 w 3820160"/>
              <a:gd name="connsiteY36" fmla="*/ 3098800 h 4023360"/>
              <a:gd name="connsiteX37" fmla="*/ 3108960 w 3820160"/>
              <a:gd name="connsiteY37" fmla="*/ 3169920 h 4023360"/>
              <a:gd name="connsiteX38" fmla="*/ 3820160 w 3820160"/>
              <a:gd name="connsiteY38" fmla="*/ 3078480 h 4023360"/>
              <a:gd name="connsiteX0" fmla="*/ 3556000 w 3820160"/>
              <a:gd name="connsiteY0" fmla="*/ 3474720 h 4023360"/>
              <a:gd name="connsiteX1" fmla="*/ 3535680 w 3820160"/>
              <a:gd name="connsiteY1" fmla="*/ 3505200 h 4023360"/>
              <a:gd name="connsiteX2" fmla="*/ 3515360 w 3820160"/>
              <a:gd name="connsiteY2" fmla="*/ 3525520 h 4023360"/>
              <a:gd name="connsiteX3" fmla="*/ 3474720 w 3820160"/>
              <a:gd name="connsiteY3" fmla="*/ 3576320 h 4023360"/>
              <a:gd name="connsiteX4" fmla="*/ 3230880 w 3820160"/>
              <a:gd name="connsiteY4" fmla="*/ 3749040 h 4023360"/>
              <a:gd name="connsiteX5" fmla="*/ 2763520 w 3820160"/>
              <a:gd name="connsiteY5" fmla="*/ 3931920 h 4023360"/>
              <a:gd name="connsiteX6" fmla="*/ 2407920 w 3820160"/>
              <a:gd name="connsiteY6" fmla="*/ 4013200 h 4023360"/>
              <a:gd name="connsiteX7" fmla="*/ 2204720 w 3820160"/>
              <a:gd name="connsiteY7" fmla="*/ 4023360 h 4023360"/>
              <a:gd name="connsiteX8" fmla="*/ 1869440 w 3820160"/>
              <a:gd name="connsiteY8" fmla="*/ 4013200 h 4023360"/>
              <a:gd name="connsiteX9" fmla="*/ 1483360 w 3820160"/>
              <a:gd name="connsiteY9" fmla="*/ 3942080 h 4023360"/>
              <a:gd name="connsiteX10" fmla="*/ 1259840 w 3820160"/>
              <a:gd name="connsiteY10" fmla="*/ 3870960 h 4023360"/>
              <a:gd name="connsiteX11" fmla="*/ 1056640 w 3820160"/>
              <a:gd name="connsiteY11" fmla="*/ 3779520 h 4023360"/>
              <a:gd name="connsiteX12" fmla="*/ 792480 w 3820160"/>
              <a:gd name="connsiteY12" fmla="*/ 3616960 h 4023360"/>
              <a:gd name="connsiteX13" fmla="*/ 355600 w 3820160"/>
              <a:gd name="connsiteY13" fmla="*/ 3017520 h 4023360"/>
              <a:gd name="connsiteX14" fmla="*/ 152400 w 3820160"/>
              <a:gd name="connsiteY14" fmla="*/ 2611120 h 4023360"/>
              <a:gd name="connsiteX15" fmla="*/ 30480 w 3820160"/>
              <a:gd name="connsiteY15" fmla="*/ 2204720 h 4023360"/>
              <a:gd name="connsiteX16" fmla="*/ 0 w 3820160"/>
              <a:gd name="connsiteY16" fmla="*/ 1981200 h 4023360"/>
              <a:gd name="connsiteX17" fmla="*/ 71120 w 3820160"/>
              <a:gd name="connsiteY17" fmla="*/ 1158240 h 4023360"/>
              <a:gd name="connsiteX18" fmla="*/ 132080 w 3820160"/>
              <a:gd name="connsiteY18" fmla="*/ 975360 h 4023360"/>
              <a:gd name="connsiteX19" fmla="*/ 294640 w 3820160"/>
              <a:gd name="connsiteY19" fmla="*/ 690880 h 4023360"/>
              <a:gd name="connsiteX20" fmla="*/ 751840 w 3820160"/>
              <a:gd name="connsiteY20" fmla="*/ 254000 h 4023360"/>
              <a:gd name="connsiteX21" fmla="*/ 1127760 w 3820160"/>
              <a:gd name="connsiteY21" fmla="*/ 71120 h 4023360"/>
              <a:gd name="connsiteX22" fmla="*/ 1432560 w 3820160"/>
              <a:gd name="connsiteY22" fmla="*/ 10160 h 4023360"/>
              <a:gd name="connsiteX23" fmla="*/ 1625600 w 3820160"/>
              <a:gd name="connsiteY23" fmla="*/ 0 h 4023360"/>
              <a:gd name="connsiteX24" fmla="*/ 2174240 w 3820160"/>
              <a:gd name="connsiteY24" fmla="*/ 20320 h 4023360"/>
              <a:gd name="connsiteX25" fmla="*/ 2407920 w 3820160"/>
              <a:gd name="connsiteY25" fmla="*/ 101600 h 4023360"/>
              <a:gd name="connsiteX26" fmla="*/ 2580640 w 3820160"/>
              <a:gd name="connsiteY26" fmla="*/ 223520 h 4023360"/>
              <a:gd name="connsiteX27" fmla="*/ 2794000 w 3820160"/>
              <a:gd name="connsiteY27" fmla="*/ 599440 h 4023360"/>
              <a:gd name="connsiteX28" fmla="*/ 2885440 w 3820160"/>
              <a:gd name="connsiteY28" fmla="*/ 853440 h 4023360"/>
              <a:gd name="connsiteX29" fmla="*/ 3007360 w 3820160"/>
              <a:gd name="connsiteY29" fmla="*/ 1361440 h 4023360"/>
              <a:gd name="connsiteX30" fmla="*/ 3078480 w 3820160"/>
              <a:gd name="connsiteY30" fmla="*/ 1899920 h 4023360"/>
              <a:gd name="connsiteX31" fmla="*/ 3078480 w 3820160"/>
              <a:gd name="connsiteY31" fmla="*/ 2570480 h 4023360"/>
              <a:gd name="connsiteX32" fmla="*/ 3037840 w 3820160"/>
              <a:gd name="connsiteY32" fmla="*/ 2844800 h 4023360"/>
              <a:gd name="connsiteX33" fmla="*/ 3017520 w 3820160"/>
              <a:gd name="connsiteY33" fmla="*/ 2926080 h 4023360"/>
              <a:gd name="connsiteX34" fmla="*/ 2997200 w 3820160"/>
              <a:gd name="connsiteY34" fmla="*/ 2966720 h 4023360"/>
              <a:gd name="connsiteX35" fmla="*/ 3068320 w 3820160"/>
              <a:gd name="connsiteY35" fmla="*/ 3098800 h 4023360"/>
              <a:gd name="connsiteX36" fmla="*/ 3108960 w 3820160"/>
              <a:gd name="connsiteY36" fmla="*/ 3169920 h 4023360"/>
              <a:gd name="connsiteX37" fmla="*/ 3820160 w 3820160"/>
              <a:gd name="connsiteY37" fmla="*/ 3078480 h 4023360"/>
              <a:gd name="connsiteX0" fmla="*/ 3535680 w 3820160"/>
              <a:gd name="connsiteY0" fmla="*/ 3505200 h 4023360"/>
              <a:gd name="connsiteX1" fmla="*/ 3515360 w 3820160"/>
              <a:gd name="connsiteY1" fmla="*/ 3525520 h 4023360"/>
              <a:gd name="connsiteX2" fmla="*/ 3474720 w 3820160"/>
              <a:gd name="connsiteY2" fmla="*/ 3576320 h 4023360"/>
              <a:gd name="connsiteX3" fmla="*/ 3230880 w 3820160"/>
              <a:gd name="connsiteY3" fmla="*/ 3749040 h 4023360"/>
              <a:gd name="connsiteX4" fmla="*/ 2763520 w 3820160"/>
              <a:gd name="connsiteY4" fmla="*/ 3931920 h 4023360"/>
              <a:gd name="connsiteX5" fmla="*/ 2407920 w 3820160"/>
              <a:gd name="connsiteY5" fmla="*/ 4013200 h 4023360"/>
              <a:gd name="connsiteX6" fmla="*/ 2204720 w 3820160"/>
              <a:gd name="connsiteY6" fmla="*/ 4023360 h 4023360"/>
              <a:gd name="connsiteX7" fmla="*/ 1869440 w 3820160"/>
              <a:gd name="connsiteY7" fmla="*/ 4013200 h 4023360"/>
              <a:gd name="connsiteX8" fmla="*/ 1483360 w 3820160"/>
              <a:gd name="connsiteY8" fmla="*/ 3942080 h 4023360"/>
              <a:gd name="connsiteX9" fmla="*/ 1259840 w 3820160"/>
              <a:gd name="connsiteY9" fmla="*/ 3870960 h 4023360"/>
              <a:gd name="connsiteX10" fmla="*/ 1056640 w 3820160"/>
              <a:gd name="connsiteY10" fmla="*/ 3779520 h 4023360"/>
              <a:gd name="connsiteX11" fmla="*/ 792480 w 3820160"/>
              <a:gd name="connsiteY11" fmla="*/ 3616960 h 4023360"/>
              <a:gd name="connsiteX12" fmla="*/ 355600 w 3820160"/>
              <a:gd name="connsiteY12" fmla="*/ 3017520 h 4023360"/>
              <a:gd name="connsiteX13" fmla="*/ 152400 w 3820160"/>
              <a:gd name="connsiteY13" fmla="*/ 2611120 h 4023360"/>
              <a:gd name="connsiteX14" fmla="*/ 30480 w 3820160"/>
              <a:gd name="connsiteY14" fmla="*/ 2204720 h 4023360"/>
              <a:gd name="connsiteX15" fmla="*/ 0 w 3820160"/>
              <a:gd name="connsiteY15" fmla="*/ 1981200 h 4023360"/>
              <a:gd name="connsiteX16" fmla="*/ 71120 w 3820160"/>
              <a:gd name="connsiteY16" fmla="*/ 1158240 h 4023360"/>
              <a:gd name="connsiteX17" fmla="*/ 132080 w 3820160"/>
              <a:gd name="connsiteY17" fmla="*/ 975360 h 4023360"/>
              <a:gd name="connsiteX18" fmla="*/ 294640 w 3820160"/>
              <a:gd name="connsiteY18" fmla="*/ 690880 h 4023360"/>
              <a:gd name="connsiteX19" fmla="*/ 751840 w 3820160"/>
              <a:gd name="connsiteY19" fmla="*/ 254000 h 4023360"/>
              <a:gd name="connsiteX20" fmla="*/ 1127760 w 3820160"/>
              <a:gd name="connsiteY20" fmla="*/ 71120 h 4023360"/>
              <a:gd name="connsiteX21" fmla="*/ 1432560 w 3820160"/>
              <a:gd name="connsiteY21" fmla="*/ 10160 h 4023360"/>
              <a:gd name="connsiteX22" fmla="*/ 1625600 w 3820160"/>
              <a:gd name="connsiteY22" fmla="*/ 0 h 4023360"/>
              <a:gd name="connsiteX23" fmla="*/ 2174240 w 3820160"/>
              <a:gd name="connsiteY23" fmla="*/ 20320 h 4023360"/>
              <a:gd name="connsiteX24" fmla="*/ 2407920 w 3820160"/>
              <a:gd name="connsiteY24" fmla="*/ 101600 h 4023360"/>
              <a:gd name="connsiteX25" fmla="*/ 2580640 w 3820160"/>
              <a:gd name="connsiteY25" fmla="*/ 223520 h 4023360"/>
              <a:gd name="connsiteX26" fmla="*/ 2794000 w 3820160"/>
              <a:gd name="connsiteY26" fmla="*/ 599440 h 4023360"/>
              <a:gd name="connsiteX27" fmla="*/ 2885440 w 3820160"/>
              <a:gd name="connsiteY27" fmla="*/ 853440 h 4023360"/>
              <a:gd name="connsiteX28" fmla="*/ 3007360 w 3820160"/>
              <a:gd name="connsiteY28" fmla="*/ 1361440 h 4023360"/>
              <a:gd name="connsiteX29" fmla="*/ 3078480 w 3820160"/>
              <a:gd name="connsiteY29" fmla="*/ 1899920 h 4023360"/>
              <a:gd name="connsiteX30" fmla="*/ 3078480 w 3820160"/>
              <a:gd name="connsiteY30" fmla="*/ 2570480 h 4023360"/>
              <a:gd name="connsiteX31" fmla="*/ 3037840 w 3820160"/>
              <a:gd name="connsiteY31" fmla="*/ 2844800 h 4023360"/>
              <a:gd name="connsiteX32" fmla="*/ 3017520 w 3820160"/>
              <a:gd name="connsiteY32" fmla="*/ 2926080 h 4023360"/>
              <a:gd name="connsiteX33" fmla="*/ 2997200 w 3820160"/>
              <a:gd name="connsiteY33" fmla="*/ 2966720 h 4023360"/>
              <a:gd name="connsiteX34" fmla="*/ 3068320 w 3820160"/>
              <a:gd name="connsiteY34" fmla="*/ 3098800 h 4023360"/>
              <a:gd name="connsiteX35" fmla="*/ 3108960 w 3820160"/>
              <a:gd name="connsiteY35" fmla="*/ 3169920 h 4023360"/>
              <a:gd name="connsiteX36" fmla="*/ 3820160 w 3820160"/>
              <a:gd name="connsiteY36" fmla="*/ 3078480 h 4023360"/>
              <a:gd name="connsiteX0" fmla="*/ 3535680 w 3820160"/>
              <a:gd name="connsiteY0" fmla="*/ 350520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20160"/>
              <a:gd name="connsiteY0" fmla="*/ 327152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261360 w 3810000"/>
              <a:gd name="connsiteY27" fmla="*/ 129032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786592 w 3810000"/>
              <a:gd name="connsiteY33" fmla="*/ 3236276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09999 w 3810000"/>
              <a:gd name="connsiteY33"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108960 w 3810000"/>
              <a:gd name="connsiteY31" fmla="*/ 3169920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436071 w 3810000"/>
              <a:gd name="connsiteY28" fmla="*/ 2265991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359674 w 3810000"/>
              <a:gd name="connsiteY26" fmla="*/ 1222849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3001978 w 3810000"/>
              <a:gd name="connsiteY24" fmla="*/ 421964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407920 w 3810000"/>
              <a:gd name="connsiteY22" fmla="*/ 101600 h 4023360"/>
              <a:gd name="connsiteX23" fmla="*/ 3001978 w 3810000"/>
              <a:gd name="connsiteY23" fmla="*/ 421964 h 4023360"/>
              <a:gd name="connsiteX24" fmla="*/ 3359674 w 3810000"/>
              <a:gd name="connsiteY24" fmla="*/ 1222849 h 4023360"/>
              <a:gd name="connsiteX25" fmla="*/ 3436071 w 3810000"/>
              <a:gd name="connsiteY25" fmla="*/ 2265991 h 4023360"/>
              <a:gd name="connsiteX26" fmla="*/ 3373317 w 3810000"/>
              <a:gd name="connsiteY26" fmla="*/ 2711759 h 4023360"/>
              <a:gd name="connsiteX27" fmla="*/ 3306183 w 3810000"/>
              <a:gd name="connsiteY27" fmla="*/ 2962752 h 4023360"/>
              <a:gd name="connsiteX28" fmla="*/ 3277496 w 3810000"/>
              <a:gd name="connsiteY28" fmla="*/ 3058791 h 4023360"/>
              <a:gd name="connsiteX29" fmla="*/ 3809999 w 3810000"/>
              <a:gd name="connsiteY29" fmla="*/ 3287872 h 4023360"/>
              <a:gd name="connsiteX0" fmla="*/ 3810000 w 3810000"/>
              <a:gd name="connsiteY0" fmla="*/ 3272025 h 4023865"/>
              <a:gd name="connsiteX1" fmla="*/ 3474720 w 3810000"/>
              <a:gd name="connsiteY1" fmla="*/ 3576825 h 4023865"/>
              <a:gd name="connsiteX2" fmla="*/ 3230880 w 3810000"/>
              <a:gd name="connsiteY2" fmla="*/ 3749545 h 4023865"/>
              <a:gd name="connsiteX3" fmla="*/ 2763520 w 3810000"/>
              <a:gd name="connsiteY3" fmla="*/ 3932425 h 4023865"/>
              <a:gd name="connsiteX4" fmla="*/ 2407920 w 3810000"/>
              <a:gd name="connsiteY4" fmla="*/ 4013705 h 4023865"/>
              <a:gd name="connsiteX5" fmla="*/ 2204720 w 3810000"/>
              <a:gd name="connsiteY5" fmla="*/ 4023865 h 4023865"/>
              <a:gd name="connsiteX6" fmla="*/ 1869440 w 3810000"/>
              <a:gd name="connsiteY6" fmla="*/ 4013705 h 4023865"/>
              <a:gd name="connsiteX7" fmla="*/ 1483360 w 3810000"/>
              <a:gd name="connsiteY7" fmla="*/ 3942585 h 4023865"/>
              <a:gd name="connsiteX8" fmla="*/ 1259840 w 3810000"/>
              <a:gd name="connsiteY8" fmla="*/ 3871465 h 4023865"/>
              <a:gd name="connsiteX9" fmla="*/ 1056640 w 3810000"/>
              <a:gd name="connsiteY9" fmla="*/ 3780025 h 4023865"/>
              <a:gd name="connsiteX10" fmla="*/ 792480 w 3810000"/>
              <a:gd name="connsiteY10" fmla="*/ 3617465 h 4023865"/>
              <a:gd name="connsiteX11" fmla="*/ 355600 w 3810000"/>
              <a:gd name="connsiteY11" fmla="*/ 3018025 h 4023865"/>
              <a:gd name="connsiteX12" fmla="*/ 152400 w 3810000"/>
              <a:gd name="connsiteY12" fmla="*/ 2611625 h 4023865"/>
              <a:gd name="connsiteX13" fmla="*/ 30480 w 3810000"/>
              <a:gd name="connsiteY13" fmla="*/ 2205225 h 4023865"/>
              <a:gd name="connsiteX14" fmla="*/ 0 w 3810000"/>
              <a:gd name="connsiteY14" fmla="*/ 1981705 h 4023865"/>
              <a:gd name="connsiteX15" fmla="*/ 71120 w 3810000"/>
              <a:gd name="connsiteY15" fmla="*/ 1158745 h 4023865"/>
              <a:gd name="connsiteX16" fmla="*/ 132080 w 3810000"/>
              <a:gd name="connsiteY16" fmla="*/ 975865 h 4023865"/>
              <a:gd name="connsiteX17" fmla="*/ 294640 w 3810000"/>
              <a:gd name="connsiteY17" fmla="*/ 691385 h 4023865"/>
              <a:gd name="connsiteX18" fmla="*/ 751840 w 3810000"/>
              <a:gd name="connsiteY18" fmla="*/ 254505 h 4023865"/>
              <a:gd name="connsiteX19" fmla="*/ 1127760 w 3810000"/>
              <a:gd name="connsiteY19" fmla="*/ 71625 h 4023865"/>
              <a:gd name="connsiteX20" fmla="*/ 1625600 w 3810000"/>
              <a:gd name="connsiteY20" fmla="*/ 505 h 4023865"/>
              <a:gd name="connsiteX21" fmla="*/ 2407920 w 3810000"/>
              <a:gd name="connsiteY21" fmla="*/ 102105 h 4023865"/>
              <a:gd name="connsiteX22" fmla="*/ 3001978 w 3810000"/>
              <a:gd name="connsiteY22" fmla="*/ 422469 h 4023865"/>
              <a:gd name="connsiteX23" fmla="*/ 3359674 w 3810000"/>
              <a:gd name="connsiteY23" fmla="*/ 1223354 h 4023865"/>
              <a:gd name="connsiteX24" fmla="*/ 3436071 w 3810000"/>
              <a:gd name="connsiteY24" fmla="*/ 2266496 h 4023865"/>
              <a:gd name="connsiteX25" fmla="*/ 3373317 w 3810000"/>
              <a:gd name="connsiteY25" fmla="*/ 2712264 h 4023865"/>
              <a:gd name="connsiteX26" fmla="*/ 3306183 w 3810000"/>
              <a:gd name="connsiteY26" fmla="*/ 2963257 h 4023865"/>
              <a:gd name="connsiteX27" fmla="*/ 3277496 w 3810000"/>
              <a:gd name="connsiteY27" fmla="*/ 3059296 h 4023865"/>
              <a:gd name="connsiteX28" fmla="*/ 3809999 w 3810000"/>
              <a:gd name="connsiteY28" fmla="*/ 3288377 h 4023865"/>
              <a:gd name="connsiteX0" fmla="*/ 3810000 w 3810000"/>
              <a:gd name="connsiteY0" fmla="*/ 3281919 h 4033759"/>
              <a:gd name="connsiteX1" fmla="*/ 3474720 w 3810000"/>
              <a:gd name="connsiteY1" fmla="*/ 3586719 h 4033759"/>
              <a:gd name="connsiteX2" fmla="*/ 3230880 w 3810000"/>
              <a:gd name="connsiteY2" fmla="*/ 3759439 h 4033759"/>
              <a:gd name="connsiteX3" fmla="*/ 2763520 w 3810000"/>
              <a:gd name="connsiteY3" fmla="*/ 3942319 h 4033759"/>
              <a:gd name="connsiteX4" fmla="*/ 2407920 w 3810000"/>
              <a:gd name="connsiteY4" fmla="*/ 4023599 h 4033759"/>
              <a:gd name="connsiteX5" fmla="*/ 2204720 w 3810000"/>
              <a:gd name="connsiteY5" fmla="*/ 4033759 h 4033759"/>
              <a:gd name="connsiteX6" fmla="*/ 1869440 w 3810000"/>
              <a:gd name="connsiteY6" fmla="*/ 4023599 h 4033759"/>
              <a:gd name="connsiteX7" fmla="*/ 1483360 w 3810000"/>
              <a:gd name="connsiteY7" fmla="*/ 3952479 h 4033759"/>
              <a:gd name="connsiteX8" fmla="*/ 1259840 w 3810000"/>
              <a:gd name="connsiteY8" fmla="*/ 3881359 h 4033759"/>
              <a:gd name="connsiteX9" fmla="*/ 1056640 w 3810000"/>
              <a:gd name="connsiteY9" fmla="*/ 3789919 h 4033759"/>
              <a:gd name="connsiteX10" fmla="*/ 792480 w 3810000"/>
              <a:gd name="connsiteY10" fmla="*/ 3627359 h 4033759"/>
              <a:gd name="connsiteX11" fmla="*/ 355600 w 3810000"/>
              <a:gd name="connsiteY11" fmla="*/ 3027919 h 4033759"/>
              <a:gd name="connsiteX12" fmla="*/ 152400 w 3810000"/>
              <a:gd name="connsiteY12" fmla="*/ 2621519 h 4033759"/>
              <a:gd name="connsiteX13" fmla="*/ 30480 w 3810000"/>
              <a:gd name="connsiteY13" fmla="*/ 2215119 h 4033759"/>
              <a:gd name="connsiteX14" fmla="*/ 0 w 3810000"/>
              <a:gd name="connsiteY14" fmla="*/ 1991599 h 4033759"/>
              <a:gd name="connsiteX15" fmla="*/ 71120 w 3810000"/>
              <a:gd name="connsiteY15" fmla="*/ 1168639 h 4033759"/>
              <a:gd name="connsiteX16" fmla="*/ 132080 w 3810000"/>
              <a:gd name="connsiteY16" fmla="*/ 985759 h 4033759"/>
              <a:gd name="connsiteX17" fmla="*/ 294640 w 3810000"/>
              <a:gd name="connsiteY17" fmla="*/ 701279 h 4033759"/>
              <a:gd name="connsiteX18" fmla="*/ 1127760 w 3810000"/>
              <a:gd name="connsiteY18" fmla="*/ 81519 h 4033759"/>
              <a:gd name="connsiteX19" fmla="*/ 1625600 w 3810000"/>
              <a:gd name="connsiteY19" fmla="*/ 10399 h 4033759"/>
              <a:gd name="connsiteX20" fmla="*/ 2407920 w 3810000"/>
              <a:gd name="connsiteY20" fmla="*/ 111999 h 4033759"/>
              <a:gd name="connsiteX21" fmla="*/ 3001978 w 3810000"/>
              <a:gd name="connsiteY21" fmla="*/ 432363 h 4033759"/>
              <a:gd name="connsiteX22" fmla="*/ 3359674 w 3810000"/>
              <a:gd name="connsiteY22" fmla="*/ 1233248 h 4033759"/>
              <a:gd name="connsiteX23" fmla="*/ 3436071 w 3810000"/>
              <a:gd name="connsiteY23" fmla="*/ 2276390 h 4033759"/>
              <a:gd name="connsiteX24" fmla="*/ 3373317 w 3810000"/>
              <a:gd name="connsiteY24" fmla="*/ 2722158 h 4033759"/>
              <a:gd name="connsiteX25" fmla="*/ 3306183 w 3810000"/>
              <a:gd name="connsiteY25" fmla="*/ 2973151 h 4033759"/>
              <a:gd name="connsiteX26" fmla="*/ 3277496 w 3810000"/>
              <a:gd name="connsiteY26" fmla="*/ 3069190 h 4033759"/>
              <a:gd name="connsiteX27" fmla="*/ 3809999 w 3810000"/>
              <a:gd name="connsiteY27" fmla="*/ 3298271 h 4033759"/>
              <a:gd name="connsiteX0" fmla="*/ 3810000 w 3810000"/>
              <a:gd name="connsiteY0" fmla="*/ 3271645 h 4023485"/>
              <a:gd name="connsiteX1" fmla="*/ 3474720 w 3810000"/>
              <a:gd name="connsiteY1" fmla="*/ 3576445 h 4023485"/>
              <a:gd name="connsiteX2" fmla="*/ 3230880 w 3810000"/>
              <a:gd name="connsiteY2" fmla="*/ 3749165 h 4023485"/>
              <a:gd name="connsiteX3" fmla="*/ 2763520 w 3810000"/>
              <a:gd name="connsiteY3" fmla="*/ 3932045 h 4023485"/>
              <a:gd name="connsiteX4" fmla="*/ 2407920 w 3810000"/>
              <a:gd name="connsiteY4" fmla="*/ 4013325 h 4023485"/>
              <a:gd name="connsiteX5" fmla="*/ 2204720 w 3810000"/>
              <a:gd name="connsiteY5" fmla="*/ 4023485 h 4023485"/>
              <a:gd name="connsiteX6" fmla="*/ 1869440 w 3810000"/>
              <a:gd name="connsiteY6" fmla="*/ 4013325 h 4023485"/>
              <a:gd name="connsiteX7" fmla="*/ 1483360 w 3810000"/>
              <a:gd name="connsiteY7" fmla="*/ 3942205 h 4023485"/>
              <a:gd name="connsiteX8" fmla="*/ 1259840 w 3810000"/>
              <a:gd name="connsiteY8" fmla="*/ 3871085 h 4023485"/>
              <a:gd name="connsiteX9" fmla="*/ 1056640 w 3810000"/>
              <a:gd name="connsiteY9" fmla="*/ 3779645 h 4023485"/>
              <a:gd name="connsiteX10" fmla="*/ 792480 w 3810000"/>
              <a:gd name="connsiteY10" fmla="*/ 3617085 h 4023485"/>
              <a:gd name="connsiteX11" fmla="*/ 355600 w 3810000"/>
              <a:gd name="connsiteY11" fmla="*/ 3017645 h 4023485"/>
              <a:gd name="connsiteX12" fmla="*/ 152400 w 3810000"/>
              <a:gd name="connsiteY12" fmla="*/ 2611245 h 4023485"/>
              <a:gd name="connsiteX13" fmla="*/ 30480 w 3810000"/>
              <a:gd name="connsiteY13" fmla="*/ 2204845 h 4023485"/>
              <a:gd name="connsiteX14" fmla="*/ 0 w 3810000"/>
              <a:gd name="connsiteY14" fmla="*/ 1981325 h 4023485"/>
              <a:gd name="connsiteX15" fmla="*/ 71120 w 3810000"/>
              <a:gd name="connsiteY15" fmla="*/ 1158365 h 4023485"/>
              <a:gd name="connsiteX16" fmla="*/ 132080 w 3810000"/>
              <a:gd name="connsiteY16" fmla="*/ 975485 h 4023485"/>
              <a:gd name="connsiteX17" fmla="*/ 294640 w 3810000"/>
              <a:gd name="connsiteY17" fmla="*/ 691005 h 4023485"/>
              <a:gd name="connsiteX18" fmla="*/ 893683 w 3810000"/>
              <a:gd name="connsiteY18" fmla="*/ 261752 h 4023485"/>
              <a:gd name="connsiteX19" fmla="*/ 1625600 w 3810000"/>
              <a:gd name="connsiteY19" fmla="*/ 125 h 4023485"/>
              <a:gd name="connsiteX20" fmla="*/ 2407920 w 3810000"/>
              <a:gd name="connsiteY20" fmla="*/ 101725 h 4023485"/>
              <a:gd name="connsiteX21" fmla="*/ 3001978 w 3810000"/>
              <a:gd name="connsiteY21" fmla="*/ 422089 h 4023485"/>
              <a:gd name="connsiteX22" fmla="*/ 3359674 w 3810000"/>
              <a:gd name="connsiteY22" fmla="*/ 1222974 h 4023485"/>
              <a:gd name="connsiteX23" fmla="*/ 3436071 w 3810000"/>
              <a:gd name="connsiteY23" fmla="*/ 2266116 h 4023485"/>
              <a:gd name="connsiteX24" fmla="*/ 3373317 w 3810000"/>
              <a:gd name="connsiteY24" fmla="*/ 2711884 h 4023485"/>
              <a:gd name="connsiteX25" fmla="*/ 3306183 w 3810000"/>
              <a:gd name="connsiteY25" fmla="*/ 2962877 h 4023485"/>
              <a:gd name="connsiteX26" fmla="*/ 3277496 w 3810000"/>
              <a:gd name="connsiteY26" fmla="*/ 3058916 h 4023485"/>
              <a:gd name="connsiteX27" fmla="*/ 3809999 w 3810000"/>
              <a:gd name="connsiteY27" fmla="*/ 3287997 h 4023485"/>
              <a:gd name="connsiteX0" fmla="*/ 3810000 w 3810000"/>
              <a:gd name="connsiteY0" fmla="*/ 3220097 h 3971937"/>
              <a:gd name="connsiteX1" fmla="*/ 3474720 w 3810000"/>
              <a:gd name="connsiteY1" fmla="*/ 3524897 h 3971937"/>
              <a:gd name="connsiteX2" fmla="*/ 3230880 w 3810000"/>
              <a:gd name="connsiteY2" fmla="*/ 3697617 h 3971937"/>
              <a:gd name="connsiteX3" fmla="*/ 2763520 w 3810000"/>
              <a:gd name="connsiteY3" fmla="*/ 3880497 h 3971937"/>
              <a:gd name="connsiteX4" fmla="*/ 2407920 w 3810000"/>
              <a:gd name="connsiteY4" fmla="*/ 3961777 h 3971937"/>
              <a:gd name="connsiteX5" fmla="*/ 2204720 w 3810000"/>
              <a:gd name="connsiteY5" fmla="*/ 3971937 h 3971937"/>
              <a:gd name="connsiteX6" fmla="*/ 1869440 w 3810000"/>
              <a:gd name="connsiteY6" fmla="*/ 3961777 h 3971937"/>
              <a:gd name="connsiteX7" fmla="*/ 1483360 w 3810000"/>
              <a:gd name="connsiteY7" fmla="*/ 3890657 h 3971937"/>
              <a:gd name="connsiteX8" fmla="*/ 1259840 w 3810000"/>
              <a:gd name="connsiteY8" fmla="*/ 3819537 h 3971937"/>
              <a:gd name="connsiteX9" fmla="*/ 1056640 w 3810000"/>
              <a:gd name="connsiteY9" fmla="*/ 3728097 h 3971937"/>
              <a:gd name="connsiteX10" fmla="*/ 792480 w 3810000"/>
              <a:gd name="connsiteY10" fmla="*/ 3565537 h 3971937"/>
              <a:gd name="connsiteX11" fmla="*/ 355600 w 3810000"/>
              <a:gd name="connsiteY11" fmla="*/ 2966097 h 3971937"/>
              <a:gd name="connsiteX12" fmla="*/ 152400 w 3810000"/>
              <a:gd name="connsiteY12" fmla="*/ 2559697 h 3971937"/>
              <a:gd name="connsiteX13" fmla="*/ 30480 w 3810000"/>
              <a:gd name="connsiteY13" fmla="*/ 2153297 h 3971937"/>
              <a:gd name="connsiteX14" fmla="*/ 0 w 3810000"/>
              <a:gd name="connsiteY14" fmla="*/ 1929777 h 3971937"/>
              <a:gd name="connsiteX15" fmla="*/ 71120 w 3810000"/>
              <a:gd name="connsiteY15" fmla="*/ 1106817 h 3971937"/>
              <a:gd name="connsiteX16" fmla="*/ 132080 w 3810000"/>
              <a:gd name="connsiteY16" fmla="*/ 923937 h 3971937"/>
              <a:gd name="connsiteX17" fmla="*/ 294640 w 3810000"/>
              <a:gd name="connsiteY17" fmla="*/ 639457 h 3971937"/>
              <a:gd name="connsiteX18" fmla="*/ 893683 w 3810000"/>
              <a:gd name="connsiteY18" fmla="*/ 210204 h 3971937"/>
              <a:gd name="connsiteX19" fmla="*/ 1625600 w 3810000"/>
              <a:gd name="connsiteY19" fmla="*/ 172 h 3971937"/>
              <a:gd name="connsiteX20" fmla="*/ 2407920 w 3810000"/>
              <a:gd name="connsiteY20" fmla="*/ 50177 h 3971937"/>
              <a:gd name="connsiteX21" fmla="*/ 3001978 w 3810000"/>
              <a:gd name="connsiteY21" fmla="*/ 370541 h 3971937"/>
              <a:gd name="connsiteX22" fmla="*/ 3359674 w 3810000"/>
              <a:gd name="connsiteY22" fmla="*/ 1171426 h 3971937"/>
              <a:gd name="connsiteX23" fmla="*/ 3436071 w 3810000"/>
              <a:gd name="connsiteY23" fmla="*/ 2214568 h 3971937"/>
              <a:gd name="connsiteX24" fmla="*/ 3373317 w 3810000"/>
              <a:gd name="connsiteY24" fmla="*/ 2660336 h 3971937"/>
              <a:gd name="connsiteX25" fmla="*/ 3306183 w 3810000"/>
              <a:gd name="connsiteY25" fmla="*/ 2911329 h 3971937"/>
              <a:gd name="connsiteX26" fmla="*/ 3277496 w 3810000"/>
              <a:gd name="connsiteY26" fmla="*/ 3007368 h 3971937"/>
              <a:gd name="connsiteX27" fmla="*/ 3809999 w 3810000"/>
              <a:gd name="connsiteY27" fmla="*/ 3236449 h 3971937"/>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94640 w 3810000"/>
              <a:gd name="connsiteY17" fmla="*/ 639285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937609 w 3810000"/>
              <a:gd name="connsiteY9" fmla="*/ 3434392 h 3971765"/>
              <a:gd name="connsiteX10" fmla="*/ 266650 w 3810000"/>
              <a:gd name="connsiteY10" fmla="*/ 3001646 h 3971765"/>
              <a:gd name="connsiteX11" fmla="*/ 152400 w 3810000"/>
              <a:gd name="connsiteY11" fmla="*/ 2559525 h 3971765"/>
              <a:gd name="connsiteX12" fmla="*/ 30480 w 3810000"/>
              <a:gd name="connsiteY12" fmla="*/ 2153125 h 3971765"/>
              <a:gd name="connsiteX13" fmla="*/ 0 w 3810000"/>
              <a:gd name="connsiteY13" fmla="*/ 1929605 h 3971765"/>
              <a:gd name="connsiteX14" fmla="*/ 61757 w 3810000"/>
              <a:gd name="connsiteY14" fmla="*/ 1344779 h 3971765"/>
              <a:gd name="connsiteX15" fmla="*/ 275913 w 3810000"/>
              <a:gd name="connsiteY15" fmla="*/ 940921 h 3971765"/>
              <a:gd name="connsiteX16" fmla="*/ 893683 w 3810000"/>
              <a:gd name="connsiteY16" fmla="*/ 210032 h 3971765"/>
              <a:gd name="connsiteX17" fmla="*/ 1625600 w 3810000"/>
              <a:gd name="connsiteY17" fmla="*/ 0 h 3971765"/>
              <a:gd name="connsiteX18" fmla="*/ 2407920 w 3810000"/>
              <a:gd name="connsiteY18" fmla="*/ 50005 h 3971765"/>
              <a:gd name="connsiteX19" fmla="*/ 3001978 w 3810000"/>
              <a:gd name="connsiteY19" fmla="*/ 370369 h 3971765"/>
              <a:gd name="connsiteX20" fmla="*/ 3359674 w 3810000"/>
              <a:gd name="connsiteY20" fmla="*/ 1171254 h 3971765"/>
              <a:gd name="connsiteX21" fmla="*/ 3436071 w 3810000"/>
              <a:gd name="connsiteY21" fmla="*/ 2214396 h 3971765"/>
              <a:gd name="connsiteX22" fmla="*/ 3373317 w 3810000"/>
              <a:gd name="connsiteY22" fmla="*/ 2660164 h 3971765"/>
              <a:gd name="connsiteX23" fmla="*/ 3306183 w 3810000"/>
              <a:gd name="connsiteY23" fmla="*/ 2911157 h 3971765"/>
              <a:gd name="connsiteX24" fmla="*/ 3277496 w 3810000"/>
              <a:gd name="connsiteY24" fmla="*/ 3007196 h 3971765"/>
              <a:gd name="connsiteX25" fmla="*/ 3809999 w 3810000"/>
              <a:gd name="connsiteY25"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483360 w 3810000"/>
              <a:gd name="connsiteY6" fmla="*/ 3890485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0326"/>
              <a:gd name="connsiteX1" fmla="*/ 3474720 w 3810000"/>
              <a:gd name="connsiteY1" fmla="*/ 3524725 h 3970326"/>
              <a:gd name="connsiteX2" fmla="*/ 3230880 w 3810000"/>
              <a:gd name="connsiteY2" fmla="*/ 3697445 h 3970326"/>
              <a:gd name="connsiteX3" fmla="*/ 2763520 w 3810000"/>
              <a:gd name="connsiteY3" fmla="*/ 3880325 h 3970326"/>
              <a:gd name="connsiteX4" fmla="*/ 2407920 w 3810000"/>
              <a:gd name="connsiteY4" fmla="*/ 3961605 h 3970326"/>
              <a:gd name="connsiteX5" fmla="*/ 1665941 w 3810000"/>
              <a:gd name="connsiteY5" fmla="*/ 3644413 h 3970326"/>
              <a:gd name="connsiteX6" fmla="*/ 1372197 w 3810000"/>
              <a:gd name="connsiteY6" fmla="*/ 3581231 h 3970326"/>
              <a:gd name="connsiteX7" fmla="*/ 937609 w 3810000"/>
              <a:gd name="connsiteY7" fmla="*/ 3434392 h 3970326"/>
              <a:gd name="connsiteX8" fmla="*/ 266650 w 3810000"/>
              <a:gd name="connsiteY8" fmla="*/ 3001646 h 3970326"/>
              <a:gd name="connsiteX9" fmla="*/ 152400 w 3810000"/>
              <a:gd name="connsiteY9" fmla="*/ 2559525 h 3970326"/>
              <a:gd name="connsiteX10" fmla="*/ 30480 w 3810000"/>
              <a:gd name="connsiteY10" fmla="*/ 2153125 h 3970326"/>
              <a:gd name="connsiteX11" fmla="*/ 0 w 3810000"/>
              <a:gd name="connsiteY11" fmla="*/ 1929605 h 3970326"/>
              <a:gd name="connsiteX12" fmla="*/ 61757 w 3810000"/>
              <a:gd name="connsiteY12" fmla="*/ 1344779 h 3970326"/>
              <a:gd name="connsiteX13" fmla="*/ 275913 w 3810000"/>
              <a:gd name="connsiteY13" fmla="*/ 940921 h 3970326"/>
              <a:gd name="connsiteX14" fmla="*/ 893683 w 3810000"/>
              <a:gd name="connsiteY14" fmla="*/ 210032 h 3970326"/>
              <a:gd name="connsiteX15" fmla="*/ 1625600 w 3810000"/>
              <a:gd name="connsiteY15" fmla="*/ 0 h 3970326"/>
              <a:gd name="connsiteX16" fmla="*/ 2407920 w 3810000"/>
              <a:gd name="connsiteY16" fmla="*/ 50005 h 3970326"/>
              <a:gd name="connsiteX17" fmla="*/ 3001978 w 3810000"/>
              <a:gd name="connsiteY17" fmla="*/ 370369 h 3970326"/>
              <a:gd name="connsiteX18" fmla="*/ 3359674 w 3810000"/>
              <a:gd name="connsiteY18" fmla="*/ 1171254 h 3970326"/>
              <a:gd name="connsiteX19" fmla="*/ 3436071 w 3810000"/>
              <a:gd name="connsiteY19" fmla="*/ 2214396 h 3970326"/>
              <a:gd name="connsiteX20" fmla="*/ 3373317 w 3810000"/>
              <a:gd name="connsiteY20" fmla="*/ 2660164 h 3970326"/>
              <a:gd name="connsiteX21" fmla="*/ 3306183 w 3810000"/>
              <a:gd name="connsiteY21" fmla="*/ 2911157 h 3970326"/>
              <a:gd name="connsiteX22" fmla="*/ 3277496 w 3810000"/>
              <a:gd name="connsiteY22" fmla="*/ 3007196 h 3970326"/>
              <a:gd name="connsiteX23" fmla="*/ 3809999 w 3810000"/>
              <a:gd name="connsiteY23" fmla="*/ 3236277 h 3970326"/>
              <a:gd name="connsiteX0" fmla="*/ 3810000 w 3810000"/>
              <a:gd name="connsiteY0" fmla="*/ 3219925 h 3880478"/>
              <a:gd name="connsiteX1" fmla="*/ 3474720 w 3810000"/>
              <a:gd name="connsiteY1" fmla="*/ 3524725 h 3880478"/>
              <a:gd name="connsiteX2" fmla="*/ 3230880 w 3810000"/>
              <a:gd name="connsiteY2" fmla="*/ 3697445 h 3880478"/>
              <a:gd name="connsiteX3" fmla="*/ 2763520 w 3810000"/>
              <a:gd name="connsiteY3" fmla="*/ 3880325 h 3880478"/>
              <a:gd name="connsiteX4" fmla="*/ 2384513 w 3810000"/>
              <a:gd name="connsiteY4" fmla="*/ 3727441 h 3880478"/>
              <a:gd name="connsiteX5" fmla="*/ 1665941 w 3810000"/>
              <a:gd name="connsiteY5" fmla="*/ 3644413 h 3880478"/>
              <a:gd name="connsiteX6" fmla="*/ 1372197 w 3810000"/>
              <a:gd name="connsiteY6" fmla="*/ 3581231 h 3880478"/>
              <a:gd name="connsiteX7" fmla="*/ 937609 w 3810000"/>
              <a:gd name="connsiteY7" fmla="*/ 3434392 h 3880478"/>
              <a:gd name="connsiteX8" fmla="*/ 266650 w 3810000"/>
              <a:gd name="connsiteY8" fmla="*/ 3001646 h 3880478"/>
              <a:gd name="connsiteX9" fmla="*/ 152400 w 3810000"/>
              <a:gd name="connsiteY9" fmla="*/ 2559525 h 3880478"/>
              <a:gd name="connsiteX10" fmla="*/ 30480 w 3810000"/>
              <a:gd name="connsiteY10" fmla="*/ 2153125 h 3880478"/>
              <a:gd name="connsiteX11" fmla="*/ 0 w 3810000"/>
              <a:gd name="connsiteY11" fmla="*/ 1929605 h 3880478"/>
              <a:gd name="connsiteX12" fmla="*/ 61757 w 3810000"/>
              <a:gd name="connsiteY12" fmla="*/ 1344779 h 3880478"/>
              <a:gd name="connsiteX13" fmla="*/ 275913 w 3810000"/>
              <a:gd name="connsiteY13" fmla="*/ 940921 h 3880478"/>
              <a:gd name="connsiteX14" fmla="*/ 893683 w 3810000"/>
              <a:gd name="connsiteY14" fmla="*/ 210032 h 3880478"/>
              <a:gd name="connsiteX15" fmla="*/ 1625600 w 3810000"/>
              <a:gd name="connsiteY15" fmla="*/ 0 h 3880478"/>
              <a:gd name="connsiteX16" fmla="*/ 2407920 w 3810000"/>
              <a:gd name="connsiteY16" fmla="*/ 50005 h 3880478"/>
              <a:gd name="connsiteX17" fmla="*/ 3001978 w 3810000"/>
              <a:gd name="connsiteY17" fmla="*/ 370369 h 3880478"/>
              <a:gd name="connsiteX18" fmla="*/ 3359674 w 3810000"/>
              <a:gd name="connsiteY18" fmla="*/ 1171254 h 3880478"/>
              <a:gd name="connsiteX19" fmla="*/ 3436071 w 3810000"/>
              <a:gd name="connsiteY19" fmla="*/ 2214396 h 3880478"/>
              <a:gd name="connsiteX20" fmla="*/ 3373317 w 3810000"/>
              <a:gd name="connsiteY20" fmla="*/ 2660164 h 3880478"/>
              <a:gd name="connsiteX21" fmla="*/ 3306183 w 3810000"/>
              <a:gd name="connsiteY21" fmla="*/ 2911157 h 3880478"/>
              <a:gd name="connsiteX22" fmla="*/ 3277496 w 3810000"/>
              <a:gd name="connsiteY22" fmla="*/ 3007196 h 3880478"/>
              <a:gd name="connsiteX23" fmla="*/ 3809999 w 3810000"/>
              <a:gd name="connsiteY23" fmla="*/ 3236277 h 3880478"/>
              <a:gd name="connsiteX0" fmla="*/ 3810000 w 3810000"/>
              <a:gd name="connsiteY0" fmla="*/ 3219925 h 3735785"/>
              <a:gd name="connsiteX1" fmla="*/ 3474720 w 3810000"/>
              <a:gd name="connsiteY1" fmla="*/ 3524725 h 3735785"/>
              <a:gd name="connsiteX2" fmla="*/ 3230880 w 3810000"/>
              <a:gd name="connsiteY2" fmla="*/ 3697445 h 3735785"/>
              <a:gd name="connsiteX3" fmla="*/ 2688614 w 3810000"/>
              <a:gd name="connsiteY3" fmla="*/ 3729507 h 3735785"/>
              <a:gd name="connsiteX4" fmla="*/ 2384513 w 3810000"/>
              <a:gd name="connsiteY4" fmla="*/ 3727441 h 3735785"/>
              <a:gd name="connsiteX5" fmla="*/ 1665941 w 3810000"/>
              <a:gd name="connsiteY5" fmla="*/ 3644413 h 3735785"/>
              <a:gd name="connsiteX6" fmla="*/ 1372197 w 3810000"/>
              <a:gd name="connsiteY6" fmla="*/ 3581231 h 3735785"/>
              <a:gd name="connsiteX7" fmla="*/ 937609 w 3810000"/>
              <a:gd name="connsiteY7" fmla="*/ 3434392 h 3735785"/>
              <a:gd name="connsiteX8" fmla="*/ 266650 w 3810000"/>
              <a:gd name="connsiteY8" fmla="*/ 3001646 h 3735785"/>
              <a:gd name="connsiteX9" fmla="*/ 152400 w 3810000"/>
              <a:gd name="connsiteY9" fmla="*/ 2559525 h 3735785"/>
              <a:gd name="connsiteX10" fmla="*/ 30480 w 3810000"/>
              <a:gd name="connsiteY10" fmla="*/ 2153125 h 3735785"/>
              <a:gd name="connsiteX11" fmla="*/ 0 w 3810000"/>
              <a:gd name="connsiteY11" fmla="*/ 1929605 h 3735785"/>
              <a:gd name="connsiteX12" fmla="*/ 61757 w 3810000"/>
              <a:gd name="connsiteY12" fmla="*/ 1344779 h 3735785"/>
              <a:gd name="connsiteX13" fmla="*/ 275913 w 3810000"/>
              <a:gd name="connsiteY13" fmla="*/ 940921 h 3735785"/>
              <a:gd name="connsiteX14" fmla="*/ 893683 w 3810000"/>
              <a:gd name="connsiteY14" fmla="*/ 210032 h 3735785"/>
              <a:gd name="connsiteX15" fmla="*/ 1625600 w 3810000"/>
              <a:gd name="connsiteY15" fmla="*/ 0 h 3735785"/>
              <a:gd name="connsiteX16" fmla="*/ 2407920 w 3810000"/>
              <a:gd name="connsiteY16" fmla="*/ 50005 h 3735785"/>
              <a:gd name="connsiteX17" fmla="*/ 3001978 w 3810000"/>
              <a:gd name="connsiteY17" fmla="*/ 370369 h 3735785"/>
              <a:gd name="connsiteX18" fmla="*/ 3359674 w 3810000"/>
              <a:gd name="connsiteY18" fmla="*/ 1171254 h 3735785"/>
              <a:gd name="connsiteX19" fmla="*/ 3436071 w 3810000"/>
              <a:gd name="connsiteY19" fmla="*/ 2214396 h 3735785"/>
              <a:gd name="connsiteX20" fmla="*/ 3373317 w 3810000"/>
              <a:gd name="connsiteY20" fmla="*/ 2660164 h 3735785"/>
              <a:gd name="connsiteX21" fmla="*/ 3306183 w 3810000"/>
              <a:gd name="connsiteY21" fmla="*/ 2911157 h 3735785"/>
              <a:gd name="connsiteX22" fmla="*/ 3277496 w 3810000"/>
              <a:gd name="connsiteY22" fmla="*/ 3007196 h 3735785"/>
              <a:gd name="connsiteX23" fmla="*/ 3809999 w 3810000"/>
              <a:gd name="connsiteY23" fmla="*/ 3236277 h 3735785"/>
              <a:gd name="connsiteX0" fmla="*/ 3810000 w 3810000"/>
              <a:gd name="connsiteY0" fmla="*/ 3219925 h 3736003"/>
              <a:gd name="connsiteX1" fmla="*/ 3474720 w 3810000"/>
              <a:gd name="connsiteY1" fmla="*/ 3524725 h 3736003"/>
              <a:gd name="connsiteX2" fmla="*/ 3062345 w 3810000"/>
              <a:gd name="connsiteY2" fmla="*/ 3693477 h 3736003"/>
              <a:gd name="connsiteX3" fmla="*/ 2688614 w 3810000"/>
              <a:gd name="connsiteY3" fmla="*/ 3729507 h 3736003"/>
              <a:gd name="connsiteX4" fmla="*/ 2384513 w 3810000"/>
              <a:gd name="connsiteY4" fmla="*/ 3727441 h 3736003"/>
              <a:gd name="connsiteX5" fmla="*/ 1665941 w 3810000"/>
              <a:gd name="connsiteY5" fmla="*/ 3644413 h 3736003"/>
              <a:gd name="connsiteX6" fmla="*/ 1372197 w 3810000"/>
              <a:gd name="connsiteY6" fmla="*/ 3581231 h 3736003"/>
              <a:gd name="connsiteX7" fmla="*/ 937609 w 3810000"/>
              <a:gd name="connsiteY7" fmla="*/ 3434392 h 3736003"/>
              <a:gd name="connsiteX8" fmla="*/ 266650 w 3810000"/>
              <a:gd name="connsiteY8" fmla="*/ 3001646 h 3736003"/>
              <a:gd name="connsiteX9" fmla="*/ 152400 w 3810000"/>
              <a:gd name="connsiteY9" fmla="*/ 2559525 h 3736003"/>
              <a:gd name="connsiteX10" fmla="*/ 30480 w 3810000"/>
              <a:gd name="connsiteY10" fmla="*/ 2153125 h 3736003"/>
              <a:gd name="connsiteX11" fmla="*/ 0 w 3810000"/>
              <a:gd name="connsiteY11" fmla="*/ 1929605 h 3736003"/>
              <a:gd name="connsiteX12" fmla="*/ 61757 w 3810000"/>
              <a:gd name="connsiteY12" fmla="*/ 1344779 h 3736003"/>
              <a:gd name="connsiteX13" fmla="*/ 275913 w 3810000"/>
              <a:gd name="connsiteY13" fmla="*/ 940921 h 3736003"/>
              <a:gd name="connsiteX14" fmla="*/ 893683 w 3810000"/>
              <a:gd name="connsiteY14" fmla="*/ 210032 h 3736003"/>
              <a:gd name="connsiteX15" fmla="*/ 1625600 w 3810000"/>
              <a:gd name="connsiteY15" fmla="*/ 0 h 3736003"/>
              <a:gd name="connsiteX16" fmla="*/ 2407920 w 3810000"/>
              <a:gd name="connsiteY16" fmla="*/ 50005 h 3736003"/>
              <a:gd name="connsiteX17" fmla="*/ 3001978 w 3810000"/>
              <a:gd name="connsiteY17" fmla="*/ 370369 h 3736003"/>
              <a:gd name="connsiteX18" fmla="*/ 3359674 w 3810000"/>
              <a:gd name="connsiteY18" fmla="*/ 1171254 h 3736003"/>
              <a:gd name="connsiteX19" fmla="*/ 3436071 w 3810000"/>
              <a:gd name="connsiteY19" fmla="*/ 2214396 h 3736003"/>
              <a:gd name="connsiteX20" fmla="*/ 3373317 w 3810000"/>
              <a:gd name="connsiteY20" fmla="*/ 2660164 h 3736003"/>
              <a:gd name="connsiteX21" fmla="*/ 3306183 w 3810000"/>
              <a:gd name="connsiteY21" fmla="*/ 2911157 h 3736003"/>
              <a:gd name="connsiteX22" fmla="*/ 3277496 w 3810000"/>
              <a:gd name="connsiteY22" fmla="*/ 3007196 h 3736003"/>
              <a:gd name="connsiteX23" fmla="*/ 3809999 w 3810000"/>
              <a:gd name="connsiteY23" fmla="*/ 3236277 h 3736003"/>
              <a:gd name="connsiteX0" fmla="*/ 3810000 w 3810000"/>
              <a:gd name="connsiteY0" fmla="*/ 3219925 h 3730351"/>
              <a:gd name="connsiteX1" fmla="*/ 3474720 w 3810000"/>
              <a:gd name="connsiteY1" fmla="*/ 3524725 h 3730351"/>
              <a:gd name="connsiteX2" fmla="*/ 3062345 w 3810000"/>
              <a:gd name="connsiteY2" fmla="*/ 3693477 h 3730351"/>
              <a:gd name="connsiteX3" fmla="*/ 2384513 w 3810000"/>
              <a:gd name="connsiteY3" fmla="*/ 3727441 h 3730351"/>
              <a:gd name="connsiteX4" fmla="*/ 1665941 w 3810000"/>
              <a:gd name="connsiteY4" fmla="*/ 3644413 h 3730351"/>
              <a:gd name="connsiteX5" fmla="*/ 1372197 w 3810000"/>
              <a:gd name="connsiteY5" fmla="*/ 3581231 h 3730351"/>
              <a:gd name="connsiteX6" fmla="*/ 937609 w 3810000"/>
              <a:gd name="connsiteY6" fmla="*/ 3434392 h 3730351"/>
              <a:gd name="connsiteX7" fmla="*/ 266650 w 3810000"/>
              <a:gd name="connsiteY7" fmla="*/ 3001646 h 3730351"/>
              <a:gd name="connsiteX8" fmla="*/ 152400 w 3810000"/>
              <a:gd name="connsiteY8" fmla="*/ 2559525 h 3730351"/>
              <a:gd name="connsiteX9" fmla="*/ 30480 w 3810000"/>
              <a:gd name="connsiteY9" fmla="*/ 2153125 h 3730351"/>
              <a:gd name="connsiteX10" fmla="*/ 0 w 3810000"/>
              <a:gd name="connsiteY10" fmla="*/ 1929605 h 3730351"/>
              <a:gd name="connsiteX11" fmla="*/ 61757 w 3810000"/>
              <a:gd name="connsiteY11" fmla="*/ 1344779 h 3730351"/>
              <a:gd name="connsiteX12" fmla="*/ 275913 w 3810000"/>
              <a:gd name="connsiteY12" fmla="*/ 940921 h 3730351"/>
              <a:gd name="connsiteX13" fmla="*/ 893683 w 3810000"/>
              <a:gd name="connsiteY13" fmla="*/ 210032 h 3730351"/>
              <a:gd name="connsiteX14" fmla="*/ 1625600 w 3810000"/>
              <a:gd name="connsiteY14" fmla="*/ 0 h 3730351"/>
              <a:gd name="connsiteX15" fmla="*/ 2407920 w 3810000"/>
              <a:gd name="connsiteY15" fmla="*/ 50005 h 3730351"/>
              <a:gd name="connsiteX16" fmla="*/ 3001978 w 3810000"/>
              <a:gd name="connsiteY16" fmla="*/ 370369 h 3730351"/>
              <a:gd name="connsiteX17" fmla="*/ 3359674 w 3810000"/>
              <a:gd name="connsiteY17" fmla="*/ 1171254 h 3730351"/>
              <a:gd name="connsiteX18" fmla="*/ 3436071 w 3810000"/>
              <a:gd name="connsiteY18" fmla="*/ 2214396 h 3730351"/>
              <a:gd name="connsiteX19" fmla="*/ 3373317 w 3810000"/>
              <a:gd name="connsiteY19" fmla="*/ 2660164 h 3730351"/>
              <a:gd name="connsiteX20" fmla="*/ 3306183 w 3810000"/>
              <a:gd name="connsiteY20" fmla="*/ 2911157 h 3730351"/>
              <a:gd name="connsiteX21" fmla="*/ 3277496 w 3810000"/>
              <a:gd name="connsiteY21" fmla="*/ 3007196 h 3730351"/>
              <a:gd name="connsiteX22" fmla="*/ 3809999 w 3810000"/>
              <a:gd name="connsiteY22" fmla="*/ 3236277 h 3730351"/>
              <a:gd name="connsiteX0" fmla="*/ 3810000 w 3810000"/>
              <a:gd name="connsiteY0" fmla="*/ 3219925 h 3729628"/>
              <a:gd name="connsiteX1" fmla="*/ 3474720 w 3810000"/>
              <a:gd name="connsiteY1" fmla="*/ 3524725 h 3729628"/>
              <a:gd name="connsiteX2" fmla="*/ 3020211 w 3810000"/>
              <a:gd name="connsiteY2" fmla="*/ 3689508 h 3729628"/>
              <a:gd name="connsiteX3" fmla="*/ 2384513 w 3810000"/>
              <a:gd name="connsiteY3" fmla="*/ 3727441 h 3729628"/>
              <a:gd name="connsiteX4" fmla="*/ 1665941 w 3810000"/>
              <a:gd name="connsiteY4" fmla="*/ 3644413 h 3729628"/>
              <a:gd name="connsiteX5" fmla="*/ 1372197 w 3810000"/>
              <a:gd name="connsiteY5" fmla="*/ 3581231 h 3729628"/>
              <a:gd name="connsiteX6" fmla="*/ 937609 w 3810000"/>
              <a:gd name="connsiteY6" fmla="*/ 3434392 h 3729628"/>
              <a:gd name="connsiteX7" fmla="*/ 266650 w 3810000"/>
              <a:gd name="connsiteY7" fmla="*/ 3001646 h 3729628"/>
              <a:gd name="connsiteX8" fmla="*/ 152400 w 3810000"/>
              <a:gd name="connsiteY8" fmla="*/ 2559525 h 3729628"/>
              <a:gd name="connsiteX9" fmla="*/ 30480 w 3810000"/>
              <a:gd name="connsiteY9" fmla="*/ 2153125 h 3729628"/>
              <a:gd name="connsiteX10" fmla="*/ 0 w 3810000"/>
              <a:gd name="connsiteY10" fmla="*/ 1929605 h 3729628"/>
              <a:gd name="connsiteX11" fmla="*/ 61757 w 3810000"/>
              <a:gd name="connsiteY11" fmla="*/ 1344779 h 3729628"/>
              <a:gd name="connsiteX12" fmla="*/ 275913 w 3810000"/>
              <a:gd name="connsiteY12" fmla="*/ 940921 h 3729628"/>
              <a:gd name="connsiteX13" fmla="*/ 893683 w 3810000"/>
              <a:gd name="connsiteY13" fmla="*/ 210032 h 3729628"/>
              <a:gd name="connsiteX14" fmla="*/ 1625600 w 3810000"/>
              <a:gd name="connsiteY14" fmla="*/ 0 h 3729628"/>
              <a:gd name="connsiteX15" fmla="*/ 2407920 w 3810000"/>
              <a:gd name="connsiteY15" fmla="*/ 50005 h 3729628"/>
              <a:gd name="connsiteX16" fmla="*/ 3001978 w 3810000"/>
              <a:gd name="connsiteY16" fmla="*/ 370369 h 3729628"/>
              <a:gd name="connsiteX17" fmla="*/ 3359674 w 3810000"/>
              <a:gd name="connsiteY17" fmla="*/ 1171254 h 3729628"/>
              <a:gd name="connsiteX18" fmla="*/ 3436071 w 3810000"/>
              <a:gd name="connsiteY18" fmla="*/ 2214396 h 3729628"/>
              <a:gd name="connsiteX19" fmla="*/ 3373317 w 3810000"/>
              <a:gd name="connsiteY19" fmla="*/ 2660164 h 3729628"/>
              <a:gd name="connsiteX20" fmla="*/ 3306183 w 3810000"/>
              <a:gd name="connsiteY20" fmla="*/ 2911157 h 3729628"/>
              <a:gd name="connsiteX21" fmla="*/ 3277496 w 3810000"/>
              <a:gd name="connsiteY21" fmla="*/ 3007196 h 3729628"/>
              <a:gd name="connsiteX22" fmla="*/ 3809999 w 3810000"/>
              <a:gd name="connsiteY22" fmla="*/ 3236277 h 3729628"/>
              <a:gd name="connsiteX0" fmla="*/ 3810000 w 3810000"/>
              <a:gd name="connsiteY0" fmla="*/ 3219925 h 3729629"/>
              <a:gd name="connsiteX1" fmla="*/ 3474720 w 3810000"/>
              <a:gd name="connsiteY1" fmla="*/ 3524725 h 3729629"/>
              <a:gd name="connsiteX2" fmla="*/ 3020211 w 3810000"/>
              <a:gd name="connsiteY2" fmla="*/ 3689508 h 3729629"/>
              <a:gd name="connsiteX3" fmla="*/ 2309608 w 3810000"/>
              <a:gd name="connsiteY3" fmla="*/ 3727442 h 3729629"/>
              <a:gd name="connsiteX4" fmla="*/ 1665941 w 3810000"/>
              <a:gd name="connsiteY4" fmla="*/ 3644413 h 3729629"/>
              <a:gd name="connsiteX5" fmla="*/ 1372197 w 3810000"/>
              <a:gd name="connsiteY5" fmla="*/ 3581231 h 3729629"/>
              <a:gd name="connsiteX6" fmla="*/ 937609 w 3810000"/>
              <a:gd name="connsiteY6" fmla="*/ 3434392 h 3729629"/>
              <a:gd name="connsiteX7" fmla="*/ 266650 w 3810000"/>
              <a:gd name="connsiteY7" fmla="*/ 3001646 h 3729629"/>
              <a:gd name="connsiteX8" fmla="*/ 152400 w 3810000"/>
              <a:gd name="connsiteY8" fmla="*/ 2559525 h 3729629"/>
              <a:gd name="connsiteX9" fmla="*/ 30480 w 3810000"/>
              <a:gd name="connsiteY9" fmla="*/ 2153125 h 3729629"/>
              <a:gd name="connsiteX10" fmla="*/ 0 w 3810000"/>
              <a:gd name="connsiteY10" fmla="*/ 1929605 h 3729629"/>
              <a:gd name="connsiteX11" fmla="*/ 61757 w 3810000"/>
              <a:gd name="connsiteY11" fmla="*/ 1344779 h 3729629"/>
              <a:gd name="connsiteX12" fmla="*/ 275913 w 3810000"/>
              <a:gd name="connsiteY12" fmla="*/ 940921 h 3729629"/>
              <a:gd name="connsiteX13" fmla="*/ 893683 w 3810000"/>
              <a:gd name="connsiteY13" fmla="*/ 210032 h 3729629"/>
              <a:gd name="connsiteX14" fmla="*/ 1625600 w 3810000"/>
              <a:gd name="connsiteY14" fmla="*/ 0 h 3729629"/>
              <a:gd name="connsiteX15" fmla="*/ 2407920 w 3810000"/>
              <a:gd name="connsiteY15" fmla="*/ 50005 h 3729629"/>
              <a:gd name="connsiteX16" fmla="*/ 3001978 w 3810000"/>
              <a:gd name="connsiteY16" fmla="*/ 370369 h 3729629"/>
              <a:gd name="connsiteX17" fmla="*/ 3359674 w 3810000"/>
              <a:gd name="connsiteY17" fmla="*/ 1171254 h 3729629"/>
              <a:gd name="connsiteX18" fmla="*/ 3436071 w 3810000"/>
              <a:gd name="connsiteY18" fmla="*/ 2214396 h 3729629"/>
              <a:gd name="connsiteX19" fmla="*/ 3373317 w 3810000"/>
              <a:gd name="connsiteY19" fmla="*/ 2660164 h 3729629"/>
              <a:gd name="connsiteX20" fmla="*/ 3306183 w 3810000"/>
              <a:gd name="connsiteY20" fmla="*/ 2911157 h 3729629"/>
              <a:gd name="connsiteX21" fmla="*/ 3277496 w 3810000"/>
              <a:gd name="connsiteY21" fmla="*/ 3007196 h 3729629"/>
              <a:gd name="connsiteX22" fmla="*/ 3809999 w 3810000"/>
              <a:gd name="connsiteY22" fmla="*/ 3236277 h 3729629"/>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152400 w 3810000"/>
              <a:gd name="connsiteY8" fmla="*/ 2559525 h 3729312"/>
              <a:gd name="connsiteX9" fmla="*/ 30480 w 3810000"/>
              <a:gd name="connsiteY9" fmla="*/ 2153125 h 3729312"/>
              <a:gd name="connsiteX10" fmla="*/ 0 w 3810000"/>
              <a:gd name="connsiteY10" fmla="*/ 1929605 h 3729312"/>
              <a:gd name="connsiteX11" fmla="*/ 61757 w 3810000"/>
              <a:gd name="connsiteY11" fmla="*/ 1344779 h 3729312"/>
              <a:gd name="connsiteX12" fmla="*/ 275913 w 3810000"/>
              <a:gd name="connsiteY12" fmla="*/ 940921 h 3729312"/>
              <a:gd name="connsiteX13" fmla="*/ 893683 w 3810000"/>
              <a:gd name="connsiteY13" fmla="*/ 210032 h 3729312"/>
              <a:gd name="connsiteX14" fmla="*/ 1625600 w 3810000"/>
              <a:gd name="connsiteY14" fmla="*/ 0 h 3729312"/>
              <a:gd name="connsiteX15" fmla="*/ 2407920 w 3810000"/>
              <a:gd name="connsiteY15" fmla="*/ 50005 h 3729312"/>
              <a:gd name="connsiteX16" fmla="*/ 3001978 w 3810000"/>
              <a:gd name="connsiteY16" fmla="*/ 370369 h 3729312"/>
              <a:gd name="connsiteX17" fmla="*/ 3359674 w 3810000"/>
              <a:gd name="connsiteY17" fmla="*/ 1171254 h 3729312"/>
              <a:gd name="connsiteX18" fmla="*/ 3436071 w 3810000"/>
              <a:gd name="connsiteY18" fmla="*/ 2214396 h 3729312"/>
              <a:gd name="connsiteX19" fmla="*/ 3373317 w 3810000"/>
              <a:gd name="connsiteY19" fmla="*/ 2660164 h 3729312"/>
              <a:gd name="connsiteX20" fmla="*/ 3306183 w 3810000"/>
              <a:gd name="connsiteY20" fmla="*/ 2911157 h 3729312"/>
              <a:gd name="connsiteX21" fmla="*/ 3277496 w 3810000"/>
              <a:gd name="connsiteY21" fmla="*/ 3007196 h 3729312"/>
              <a:gd name="connsiteX22" fmla="*/ 3809999 w 3810000"/>
              <a:gd name="connsiteY22"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83357 w 3831600"/>
              <a:gd name="connsiteY9" fmla="*/ 1344779 h 3729312"/>
              <a:gd name="connsiteX10" fmla="*/ 297513 w 3831600"/>
              <a:gd name="connsiteY10" fmla="*/ 940921 h 3729312"/>
              <a:gd name="connsiteX11" fmla="*/ 915283 w 3831600"/>
              <a:gd name="connsiteY11" fmla="*/ 210032 h 3729312"/>
              <a:gd name="connsiteX12" fmla="*/ 1647200 w 3831600"/>
              <a:gd name="connsiteY12" fmla="*/ 0 h 3729312"/>
              <a:gd name="connsiteX13" fmla="*/ 2429520 w 3831600"/>
              <a:gd name="connsiteY13" fmla="*/ 50005 h 3729312"/>
              <a:gd name="connsiteX14" fmla="*/ 3023578 w 3831600"/>
              <a:gd name="connsiteY14" fmla="*/ 370369 h 3729312"/>
              <a:gd name="connsiteX15" fmla="*/ 3381274 w 3831600"/>
              <a:gd name="connsiteY15" fmla="*/ 1171254 h 3729312"/>
              <a:gd name="connsiteX16" fmla="*/ 3457671 w 3831600"/>
              <a:gd name="connsiteY16" fmla="*/ 2214396 h 3729312"/>
              <a:gd name="connsiteX17" fmla="*/ 3394917 w 3831600"/>
              <a:gd name="connsiteY17" fmla="*/ 2660164 h 3729312"/>
              <a:gd name="connsiteX18" fmla="*/ 3327783 w 3831600"/>
              <a:gd name="connsiteY18" fmla="*/ 2911157 h 3729312"/>
              <a:gd name="connsiteX19" fmla="*/ 3299096 w 3831600"/>
              <a:gd name="connsiteY19" fmla="*/ 3007196 h 3729312"/>
              <a:gd name="connsiteX20" fmla="*/ 3831599 w 38316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311558 w 3831600"/>
              <a:gd name="connsiteY9" fmla="*/ 841700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27607 w 3827607"/>
              <a:gd name="connsiteY0" fmla="*/ 3219925 h 3729312"/>
              <a:gd name="connsiteX1" fmla="*/ 3412740 w 3827607"/>
              <a:gd name="connsiteY1" fmla="*/ 3548539 h 3729312"/>
              <a:gd name="connsiteX2" fmla="*/ 3037818 w 3827607"/>
              <a:gd name="connsiteY2" fmla="*/ 3689508 h 3729312"/>
              <a:gd name="connsiteX3" fmla="*/ 2327215 w 3827607"/>
              <a:gd name="connsiteY3" fmla="*/ 3727442 h 3729312"/>
              <a:gd name="connsiteX4" fmla="*/ 1683548 w 3827607"/>
              <a:gd name="connsiteY4" fmla="*/ 3644413 h 3729312"/>
              <a:gd name="connsiteX5" fmla="*/ 1038687 w 3827607"/>
              <a:gd name="connsiteY5" fmla="*/ 3462165 h 3729312"/>
              <a:gd name="connsiteX6" fmla="*/ 260849 w 3827607"/>
              <a:gd name="connsiteY6" fmla="*/ 2950050 h 3729312"/>
              <a:gd name="connsiteX7" fmla="*/ 10635 w 3827607"/>
              <a:gd name="connsiteY7" fmla="*/ 2200752 h 3729312"/>
              <a:gd name="connsiteX8" fmla="*/ 17607 w 3827607"/>
              <a:gd name="connsiteY8" fmla="*/ 1854197 h 3729312"/>
              <a:gd name="connsiteX9" fmla="*/ 307565 w 3827607"/>
              <a:gd name="connsiteY9" fmla="*/ 841700 h 3729312"/>
              <a:gd name="connsiteX10" fmla="*/ 911290 w 3827607"/>
              <a:gd name="connsiteY10" fmla="*/ 210032 h 3729312"/>
              <a:gd name="connsiteX11" fmla="*/ 1643207 w 3827607"/>
              <a:gd name="connsiteY11" fmla="*/ 0 h 3729312"/>
              <a:gd name="connsiteX12" fmla="*/ 2425527 w 3827607"/>
              <a:gd name="connsiteY12" fmla="*/ 50005 h 3729312"/>
              <a:gd name="connsiteX13" fmla="*/ 3019585 w 3827607"/>
              <a:gd name="connsiteY13" fmla="*/ 370369 h 3729312"/>
              <a:gd name="connsiteX14" fmla="*/ 3377281 w 3827607"/>
              <a:gd name="connsiteY14" fmla="*/ 1171254 h 3729312"/>
              <a:gd name="connsiteX15" fmla="*/ 3453678 w 3827607"/>
              <a:gd name="connsiteY15" fmla="*/ 2214396 h 3729312"/>
              <a:gd name="connsiteX16" fmla="*/ 3390924 w 3827607"/>
              <a:gd name="connsiteY16" fmla="*/ 2660164 h 3729312"/>
              <a:gd name="connsiteX17" fmla="*/ 3323790 w 3827607"/>
              <a:gd name="connsiteY17" fmla="*/ 2911157 h 3729312"/>
              <a:gd name="connsiteX18" fmla="*/ 3295103 w 3827607"/>
              <a:gd name="connsiteY18" fmla="*/ 3007196 h 3729312"/>
              <a:gd name="connsiteX19" fmla="*/ 3827606 w 3827607"/>
              <a:gd name="connsiteY19" fmla="*/ 3236277 h 3729312"/>
              <a:gd name="connsiteX0" fmla="*/ 3833194 w 3833194"/>
              <a:gd name="connsiteY0" fmla="*/ 3219925 h 3729312"/>
              <a:gd name="connsiteX1" fmla="*/ 3418327 w 3833194"/>
              <a:gd name="connsiteY1" fmla="*/ 3548539 h 3729312"/>
              <a:gd name="connsiteX2" fmla="*/ 3043405 w 3833194"/>
              <a:gd name="connsiteY2" fmla="*/ 3689508 h 3729312"/>
              <a:gd name="connsiteX3" fmla="*/ 2332802 w 3833194"/>
              <a:gd name="connsiteY3" fmla="*/ 3727442 h 3729312"/>
              <a:gd name="connsiteX4" fmla="*/ 1689135 w 3833194"/>
              <a:gd name="connsiteY4" fmla="*/ 3644413 h 3729312"/>
              <a:gd name="connsiteX5" fmla="*/ 1044274 w 3833194"/>
              <a:gd name="connsiteY5" fmla="*/ 3462165 h 3729312"/>
              <a:gd name="connsiteX6" fmla="*/ 266436 w 3833194"/>
              <a:gd name="connsiteY6" fmla="*/ 2950050 h 3729312"/>
              <a:gd name="connsiteX7" fmla="*/ 16222 w 3833194"/>
              <a:gd name="connsiteY7" fmla="*/ 2200752 h 3729312"/>
              <a:gd name="connsiteX8" fmla="*/ 23194 w 3833194"/>
              <a:gd name="connsiteY8" fmla="*/ 1854197 h 3729312"/>
              <a:gd name="connsiteX9" fmla="*/ 313152 w 3833194"/>
              <a:gd name="connsiteY9" fmla="*/ 841700 h 3729312"/>
              <a:gd name="connsiteX10" fmla="*/ 916877 w 3833194"/>
              <a:gd name="connsiteY10" fmla="*/ 210032 h 3729312"/>
              <a:gd name="connsiteX11" fmla="*/ 1648794 w 3833194"/>
              <a:gd name="connsiteY11" fmla="*/ 0 h 3729312"/>
              <a:gd name="connsiteX12" fmla="*/ 2431114 w 3833194"/>
              <a:gd name="connsiteY12" fmla="*/ 50005 h 3729312"/>
              <a:gd name="connsiteX13" fmla="*/ 3025172 w 3833194"/>
              <a:gd name="connsiteY13" fmla="*/ 370369 h 3729312"/>
              <a:gd name="connsiteX14" fmla="*/ 3382868 w 3833194"/>
              <a:gd name="connsiteY14" fmla="*/ 1171254 h 3729312"/>
              <a:gd name="connsiteX15" fmla="*/ 3459265 w 3833194"/>
              <a:gd name="connsiteY15" fmla="*/ 2214396 h 3729312"/>
              <a:gd name="connsiteX16" fmla="*/ 3396511 w 3833194"/>
              <a:gd name="connsiteY16" fmla="*/ 2660164 h 3729312"/>
              <a:gd name="connsiteX17" fmla="*/ 3329377 w 3833194"/>
              <a:gd name="connsiteY17" fmla="*/ 2911157 h 3729312"/>
              <a:gd name="connsiteX18" fmla="*/ 3300690 w 3833194"/>
              <a:gd name="connsiteY18" fmla="*/ 3007196 h 3729312"/>
              <a:gd name="connsiteX19" fmla="*/ 3833193 w 3833194"/>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15574 w 3835616"/>
              <a:gd name="connsiteY9" fmla="*/ 841700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171595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29746 w 3835616"/>
              <a:gd name="connsiteY19" fmla="*/ 3216376 h 3729312"/>
              <a:gd name="connsiteX0" fmla="*/ 3835616 w 3841659"/>
              <a:gd name="connsiteY0" fmla="*/ 3219925 h 3729312"/>
              <a:gd name="connsiteX1" fmla="*/ 3420749 w 3841659"/>
              <a:gd name="connsiteY1" fmla="*/ 3548539 h 3729312"/>
              <a:gd name="connsiteX2" fmla="*/ 3045827 w 3841659"/>
              <a:gd name="connsiteY2" fmla="*/ 3689508 h 3729312"/>
              <a:gd name="connsiteX3" fmla="*/ 2335224 w 3841659"/>
              <a:gd name="connsiteY3" fmla="*/ 3727442 h 3729312"/>
              <a:gd name="connsiteX4" fmla="*/ 1691557 w 3841659"/>
              <a:gd name="connsiteY4" fmla="*/ 3644413 h 3729312"/>
              <a:gd name="connsiteX5" fmla="*/ 1046696 w 3841659"/>
              <a:gd name="connsiteY5" fmla="*/ 3462165 h 3729312"/>
              <a:gd name="connsiteX6" fmla="*/ 268858 w 3841659"/>
              <a:gd name="connsiteY6" fmla="*/ 2950050 h 3729312"/>
              <a:gd name="connsiteX7" fmla="*/ 18644 w 3841659"/>
              <a:gd name="connsiteY7" fmla="*/ 2200752 h 3729312"/>
              <a:gd name="connsiteX8" fmla="*/ 30297 w 3841659"/>
              <a:gd name="connsiteY8" fmla="*/ 1762911 h 3729312"/>
              <a:gd name="connsiteX9" fmla="*/ 301529 w 3841659"/>
              <a:gd name="connsiteY9" fmla="*/ 901232 h 3729312"/>
              <a:gd name="connsiteX10" fmla="*/ 717992 w 3841659"/>
              <a:gd name="connsiteY10" fmla="*/ 341005 h 3729312"/>
              <a:gd name="connsiteX11" fmla="*/ 1651216 w 3841659"/>
              <a:gd name="connsiteY11" fmla="*/ 0 h 3729312"/>
              <a:gd name="connsiteX12" fmla="*/ 2433536 w 3841659"/>
              <a:gd name="connsiteY12" fmla="*/ 50005 h 3729312"/>
              <a:gd name="connsiteX13" fmla="*/ 3027594 w 3841659"/>
              <a:gd name="connsiteY13" fmla="*/ 370369 h 3729312"/>
              <a:gd name="connsiteX14" fmla="*/ 3385290 w 3841659"/>
              <a:gd name="connsiteY14" fmla="*/ 1171254 h 3729312"/>
              <a:gd name="connsiteX15" fmla="*/ 3461687 w 3841659"/>
              <a:gd name="connsiteY15" fmla="*/ 2214396 h 3729312"/>
              <a:gd name="connsiteX16" fmla="*/ 3398933 w 3841659"/>
              <a:gd name="connsiteY16" fmla="*/ 2660164 h 3729312"/>
              <a:gd name="connsiteX17" fmla="*/ 3331799 w 3841659"/>
              <a:gd name="connsiteY17" fmla="*/ 2911157 h 3729312"/>
              <a:gd name="connsiteX18" fmla="*/ 3303112 w 3841659"/>
              <a:gd name="connsiteY18" fmla="*/ 3007196 h 3729312"/>
              <a:gd name="connsiteX19" fmla="*/ 3841659 w 3841659"/>
              <a:gd name="connsiteY19" fmla="*/ 3223109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762243 w 3835616"/>
              <a:gd name="connsiteY19" fmla="*/ 3112020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65486"/>
              <a:gd name="connsiteY0" fmla="*/ 3219925 h 3729312"/>
              <a:gd name="connsiteX1" fmla="*/ 3420749 w 3865486"/>
              <a:gd name="connsiteY1" fmla="*/ 3548539 h 3729312"/>
              <a:gd name="connsiteX2" fmla="*/ 3045827 w 3865486"/>
              <a:gd name="connsiteY2" fmla="*/ 3689508 h 3729312"/>
              <a:gd name="connsiteX3" fmla="*/ 2335224 w 3865486"/>
              <a:gd name="connsiteY3" fmla="*/ 3727442 h 3729312"/>
              <a:gd name="connsiteX4" fmla="*/ 1691557 w 3865486"/>
              <a:gd name="connsiteY4" fmla="*/ 3644413 h 3729312"/>
              <a:gd name="connsiteX5" fmla="*/ 1046696 w 3865486"/>
              <a:gd name="connsiteY5" fmla="*/ 3462165 h 3729312"/>
              <a:gd name="connsiteX6" fmla="*/ 268858 w 3865486"/>
              <a:gd name="connsiteY6" fmla="*/ 2950050 h 3729312"/>
              <a:gd name="connsiteX7" fmla="*/ 18644 w 3865486"/>
              <a:gd name="connsiteY7" fmla="*/ 2200752 h 3729312"/>
              <a:gd name="connsiteX8" fmla="*/ 30297 w 3865486"/>
              <a:gd name="connsiteY8" fmla="*/ 1762911 h 3729312"/>
              <a:gd name="connsiteX9" fmla="*/ 301529 w 3865486"/>
              <a:gd name="connsiteY9" fmla="*/ 901232 h 3729312"/>
              <a:gd name="connsiteX10" fmla="*/ 717992 w 3865486"/>
              <a:gd name="connsiteY10" fmla="*/ 341005 h 3729312"/>
              <a:gd name="connsiteX11" fmla="*/ 1651216 w 3865486"/>
              <a:gd name="connsiteY11" fmla="*/ 0 h 3729312"/>
              <a:gd name="connsiteX12" fmla="*/ 2433536 w 3865486"/>
              <a:gd name="connsiteY12" fmla="*/ 50005 h 3729312"/>
              <a:gd name="connsiteX13" fmla="*/ 3027594 w 3865486"/>
              <a:gd name="connsiteY13" fmla="*/ 370369 h 3729312"/>
              <a:gd name="connsiteX14" fmla="*/ 3385290 w 3865486"/>
              <a:gd name="connsiteY14" fmla="*/ 1171254 h 3729312"/>
              <a:gd name="connsiteX15" fmla="*/ 3461687 w 3865486"/>
              <a:gd name="connsiteY15" fmla="*/ 2214396 h 3729312"/>
              <a:gd name="connsiteX16" fmla="*/ 3398933 w 3865486"/>
              <a:gd name="connsiteY16" fmla="*/ 2660164 h 3729312"/>
              <a:gd name="connsiteX17" fmla="*/ 3331799 w 3865486"/>
              <a:gd name="connsiteY17" fmla="*/ 2911157 h 3729312"/>
              <a:gd name="connsiteX18" fmla="*/ 3865486 w 3865486"/>
              <a:gd name="connsiteY18" fmla="*/ 313895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576"/>
              <a:gd name="connsiteX1" fmla="*/ 3416779 w 3837690"/>
              <a:gd name="connsiteY1" fmla="*/ 3528340 h 3729576"/>
              <a:gd name="connsiteX2" fmla="*/ 3045827 w 3837690"/>
              <a:gd name="connsiteY2" fmla="*/ 3689508 h 3729576"/>
              <a:gd name="connsiteX3" fmla="*/ 2335224 w 3837690"/>
              <a:gd name="connsiteY3" fmla="*/ 3727442 h 3729576"/>
              <a:gd name="connsiteX4" fmla="*/ 1691557 w 3837690"/>
              <a:gd name="connsiteY4" fmla="*/ 3644413 h 3729576"/>
              <a:gd name="connsiteX5" fmla="*/ 1046696 w 3837690"/>
              <a:gd name="connsiteY5" fmla="*/ 3462165 h 3729576"/>
              <a:gd name="connsiteX6" fmla="*/ 268858 w 3837690"/>
              <a:gd name="connsiteY6" fmla="*/ 2950050 h 3729576"/>
              <a:gd name="connsiteX7" fmla="*/ 18644 w 3837690"/>
              <a:gd name="connsiteY7" fmla="*/ 2200752 h 3729576"/>
              <a:gd name="connsiteX8" fmla="*/ 30297 w 3837690"/>
              <a:gd name="connsiteY8" fmla="*/ 1762911 h 3729576"/>
              <a:gd name="connsiteX9" fmla="*/ 301529 w 3837690"/>
              <a:gd name="connsiteY9" fmla="*/ 901232 h 3729576"/>
              <a:gd name="connsiteX10" fmla="*/ 717992 w 3837690"/>
              <a:gd name="connsiteY10" fmla="*/ 341005 h 3729576"/>
              <a:gd name="connsiteX11" fmla="*/ 1651216 w 3837690"/>
              <a:gd name="connsiteY11" fmla="*/ 0 h 3729576"/>
              <a:gd name="connsiteX12" fmla="*/ 2433536 w 3837690"/>
              <a:gd name="connsiteY12" fmla="*/ 50005 h 3729576"/>
              <a:gd name="connsiteX13" fmla="*/ 3027594 w 3837690"/>
              <a:gd name="connsiteY13" fmla="*/ 370369 h 3729576"/>
              <a:gd name="connsiteX14" fmla="*/ 3385290 w 3837690"/>
              <a:gd name="connsiteY14" fmla="*/ 1171254 h 3729576"/>
              <a:gd name="connsiteX15" fmla="*/ 3461687 w 3837690"/>
              <a:gd name="connsiteY15" fmla="*/ 2214396 h 3729576"/>
              <a:gd name="connsiteX16" fmla="*/ 3430700 w 3837690"/>
              <a:gd name="connsiteY16" fmla="*/ 2656798 h 3729576"/>
              <a:gd name="connsiteX17" fmla="*/ 3292091 w 3837690"/>
              <a:gd name="connsiteY17" fmla="*/ 2978484 h 3729576"/>
              <a:gd name="connsiteX18" fmla="*/ 3837690 w 3837690"/>
              <a:gd name="connsiteY18" fmla="*/ 3213012 h 3729576"/>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13012 h 3727718"/>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23110 h 3727718"/>
              <a:gd name="connsiteX0" fmla="*/ 3835616 w 3837690"/>
              <a:gd name="connsiteY0" fmla="*/ 3219925 h 3729804"/>
              <a:gd name="connsiteX1" fmla="*/ 3416779 w 3837690"/>
              <a:gd name="connsiteY1" fmla="*/ 3528340 h 3729804"/>
              <a:gd name="connsiteX2" fmla="*/ 2964477 w 3837690"/>
              <a:gd name="connsiteY2" fmla="*/ 3558897 h 3729804"/>
              <a:gd name="connsiteX3" fmla="*/ 2335224 w 3837690"/>
              <a:gd name="connsiteY3" fmla="*/ 3727442 h 3729804"/>
              <a:gd name="connsiteX4" fmla="*/ 1691557 w 3837690"/>
              <a:gd name="connsiteY4" fmla="*/ 3644413 h 3729804"/>
              <a:gd name="connsiteX5" fmla="*/ 1046696 w 3837690"/>
              <a:gd name="connsiteY5" fmla="*/ 3462165 h 3729804"/>
              <a:gd name="connsiteX6" fmla="*/ 268858 w 3837690"/>
              <a:gd name="connsiteY6" fmla="*/ 2950050 h 3729804"/>
              <a:gd name="connsiteX7" fmla="*/ 18644 w 3837690"/>
              <a:gd name="connsiteY7" fmla="*/ 2200752 h 3729804"/>
              <a:gd name="connsiteX8" fmla="*/ 30297 w 3837690"/>
              <a:gd name="connsiteY8" fmla="*/ 1762911 h 3729804"/>
              <a:gd name="connsiteX9" fmla="*/ 301529 w 3837690"/>
              <a:gd name="connsiteY9" fmla="*/ 901232 h 3729804"/>
              <a:gd name="connsiteX10" fmla="*/ 717992 w 3837690"/>
              <a:gd name="connsiteY10" fmla="*/ 341005 h 3729804"/>
              <a:gd name="connsiteX11" fmla="*/ 1651216 w 3837690"/>
              <a:gd name="connsiteY11" fmla="*/ 0 h 3729804"/>
              <a:gd name="connsiteX12" fmla="*/ 2433536 w 3837690"/>
              <a:gd name="connsiteY12" fmla="*/ 50005 h 3729804"/>
              <a:gd name="connsiteX13" fmla="*/ 3027594 w 3837690"/>
              <a:gd name="connsiteY13" fmla="*/ 370369 h 3729804"/>
              <a:gd name="connsiteX14" fmla="*/ 3385290 w 3837690"/>
              <a:gd name="connsiteY14" fmla="*/ 1171254 h 3729804"/>
              <a:gd name="connsiteX15" fmla="*/ 3461687 w 3837690"/>
              <a:gd name="connsiteY15" fmla="*/ 2214396 h 3729804"/>
              <a:gd name="connsiteX16" fmla="*/ 3430700 w 3837690"/>
              <a:gd name="connsiteY16" fmla="*/ 2656798 h 3729804"/>
              <a:gd name="connsiteX17" fmla="*/ 3292091 w 3837690"/>
              <a:gd name="connsiteY17" fmla="*/ 2978484 h 3729804"/>
              <a:gd name="connsiteX18" fmla="*/ 3837690 w 3837690"/>
              <a:gd name="connsiteY18" fmla="*/ 3223110 h 3729804"/>
              <a:gd name="connsiteX0" fmla="*/ 3835616 w 3837690"/>
              <a:gd name="connsiteY0" fmla="*/ 3219925 h 3728640"/>
              <a:gd name="connsiteX1" fmla="*/ 3416779 w 3837690"/>
              <a:gd name="connsiteY1" fmla="*/ 3528340 h 3728640"/>
              <a:gd name="connsiteX2" fmla="*/ 2964477 w 3837690"/>
              <a:gd name="connsiteY2" fmla="*/ 3558897 h 3728640"/>
              <a:gd name="connsiteX3" fmla="*/ 2335224 w 3837690"/>
              <a:gd name="connsiteY3" fmla="*/ 3727442 h 3728640"/>
              <a:gd name="connsiteX4" fmla="*/ 1046696 w 3837690"/>
              <a:gd name="connsiteY4" fmla="*/ 3462165 h 3728640"/>
              <a:gd name="connsiteX5" fmla="*/ 268858 w 3837690"/>
              <a:gd name="connsiteY5" fmla="*/ 2950050 h 3728640"/>
              <a:gd name="connsiteX6" fmla="*/ 18644 w 3837690"/>
              <a:gd name="connsiteY6" fmla="*/ 2200752 h 3728640"/>
              <a:gd name="connsiteX7" fmla="*/ 30297 w 3837690"/>
              <a:gd name="connsiteY7" fmla="*/ 1762911 h 3728640"/>
              <a:gd name="connsiteX8" fmla="*/ 301529 w 3837690"/>
              <a:gd name="connsiteY8" fmla="*/ 901232 h 3728640"/>
              <a:gd name="connsiteX9" fmla="*/ 717992 w 3837690"/>
              <a:gd name="connsiteY9" fmla="*/ 341005 h 3728640"/>
              <a:gd name="connsiteX10" fmla="*/ 1651216 w 3837690"/>
              <a:gd name="connsiteY10" fmla="*/ 0 h 3728640"/>
              <a:gd name="connsiteX11" fmla="*/ 2433536 w 3837690"/>
              <a:gd name="connsiteY11" fmla="*/ 50005 h 3728640"/>
              <a:gd name="connsiteX12" fmla="*/ 3027594 w 3837690"/>
              <a:gd name="connsiteY12" fmla="*/ 370369 h 3728640"/>
              <a:gd name="connsiteX13" fmla="*/ 3385290 w 3837690"/>
              <a:gd name="connsiteY13" fmla="*/ 1171254 h 3728640"/>
              <a:gd name="connsiteX14" fmla="*/ 3461687 w 3837690"/>
              <a:gd name="connsiteY14" fmla="*/ 2214396 h 3728640"/>
              <a:gd name="connsiteX15" fmla="*/ 3430700 w 3837690"/>
              <a:gd name="connsiteY15" fmla="*/ 2656798 h 3728640"/>
              <a:gd name="connsiteX16" fmla="*/ 3292091 w 3837690"/>
              <a:gd name="connsiteY16" fmla="*/ 2978484 h 3728640"/>
              <a:gd name="connsiteX17" fmla="*/ 3837690 w 3837690"/>
              <a:gd name="connsiteY17" fmla="*/ 3223110 h 3728640"/>
              <a:gd name="connsiteX0" fmla="*/ 3835616 w 3837690"/>
              <a:gd name="connsiteY0" fmla="*/ 3219925 h 3728656"/>
              <a:gd name="connsiteX1" fmla="*/ 3417487 w 3837690"/>
              <a:gd name="connsiteY1" fmla="*/ 3513956 h 3728656"/>
              <a:gd name="connsiteX2" fmla="*/ 2964477 w 3837690"/>
              <a:gd name="connsiteY2" fmla="*/ 3558897 h 3728656"/>
              <a:gd name="connsiteX3" fmla="*/ 2335224 w 3837690"/>
              <a:gd name="connsiteY3" fmla="*/ 3727442 h 3728656"/>
              <a:gd name="connsiteX4" fmla="*/ 1046696 w 3837690"/>
              <a:gd name="connsiteY4" fmla="*/ 3462165 h 3728656"/>
              <a:gd name="connsiteX5" fmla="*/ 268858 w 3837690"/>
              <a:gd name="connsiteY5" fmla="*/ 2950050 h 3728656"/>
              <a:gd name="connsiteX6" fmla="*/ 18644 w 3837690"/>
              <a:gd name="connsiteY6" fmla="*/ 2200752 h 3728656"/>
              <a:gd name="connsiteX7" fmla="*/ 30297 w 3837690"/>
              <a:gd name="connsiteY7" fmla="*/ 1762911 h 3728656"/>
              <a:gd name="connsiteX8" fmla="*/ 301529 w 3837690"/>
              <a:gd name="connsiteY8" fmla="*/ 901232 h 3728656"/>
              <a:gd name="connsiteX9" fmla="*/ 717992 w 3837690"/>
              <a:gd name="connsiteY9" fmla="*/ 341005 h 3728656"/>
              <a:gd name="connsiteX10" fmla="*/ 1651216 w 3837690"/>
              <a:gd name="connsiteY10" fmla="*/ 0 h 3728656"/>
              <a:gd name="connsiteX11" fmla="*/ 2433536 w 3837690"/>
              <a:gd name="connsiteY11" fmla="*/ 50005 h 3728656"/>
              <a:gd name="connsiteX12" fmla="*/ 3027594 w 3837690"/>
              <a:gd name="connsiteY12" fmla="*/ 370369 h 3728656"/>
              <a:gd name="connsiteX13" fmla="*/ 3385290 w 3837690"/>
              <a:gd name="connsiteY13" fmla="*/ 1171254 h 3728656"/>
              <a:gd name="connsiteX14" fmla="*/ 3461687 w 3837690"/>
              <a:gd name="connsiteY14" fmla="*/ 2214396 h 3728656"/>
              <a:gd name="connsiteX15" fmla="*/ 3430700 w 3837690"/>
              <a:gd name="connsiteY15" fmla="*/ 2656798 h 3728656"/>
              <a:gd name="connsiteX16" fmla="*/ 3292091 w 3837690"/>
              <a:gd name="connsiteY16" fmla="*/ 2978484 h 3728656"/>
              <a:gd name="connsiteX17" fmla="*/ 3837690 w 3837690"/>
              <a:gd name="connsiteY17" fmla="*/ 3223110 h 3728656"/>
              <a:gd name="connsiteX0" fmla="*/ 3835616 w 3835616"/>
              <a:gd name="connsiteY0" fmla="*/ 3219925 h 3728656"/>
              <a:gd name="connsiteX1" fmla="*/ 3417487 w 3835616"/>
              <a:gd name="connsiteY1" fmla="*/ 3513956 h 3728656"/>
              <a:gd name="connsiteX2" fmla="*/ 2964477 w 3835616"/>
              <a:gd name="connsiteY2" fmla="*/ 3558897 h 3728656"/>
              <a:gd name="connsiteX3" fmla="*/ 2335224 w 3835616"/>
              <a:gd name="connsiteY3" fmla="*/ 3727442 h 3728656"/>
              <a:gd name="connsiteX4" fmla="*/ 1046696 w 3835616"/>
              <a:gd name="connsiteY4" fmla="*/ 3462165 h 3728656"/>
              <a:gd name="connsiteX5" fmla="*/ 268858 w 3835616"/>
              <a:gd name="connsiteY5" fmla="*/ 2950050 h 3728656"/>
              <a:gd name="connsiteX6" fmla="*/ 18644 w 3835616"/>
              <a:gd name="connsiteY6" fmla="*/ 2200752 h 3728656"/>
              <a:gd name="connsiteX7" fmla="*/ 30297 w 3835616"/>
              <a:gd name="connsiteY7" fmla="*/ 1762911 h 3728656"/>
              <a:gd name="connsiteX8" fmla="*/ 301529 w 3835616"/>
              <a:gd name="connsiteY8" fmla="*/ 901232 h 3728656"/>
              <a:gd name="connsiteX9" fmla="*/ 717992 w 3835616"/>
              <a:gd name="connsiteY9" fmla="*/ 341005 h 3728656"/>
              <a:gd name="connsiteX10" fmla="*/ 1651216 w 3835616"/>
              <a:gd name="connsiteY10" fmla="*/ 0 h 3728656"/>
              <a:gd name="connsiteX11" fmla="*/ 2433536 w 3835616"/>
              <a:gd name="connsiteY11" fmla="*/ 50005 h 3728656"/>
              <a:gd name="connsiteX12" fmla="*/ 3027594 w 3835616"/>
              <a:gd name="connsiteY12" fmla="*/ 370369 h 3728656"/>
              <a:gd name="connsiteX13" fmla="*/ 3385290 w 3835616"/>
              <a:gd name="connsiteY13" fmla="*/ 1171254 h 3728656"/>
              <a:gd name="connsiteX14" fmla="*/ 3461687 w 3835616"/>
              <a:gd name="connsiteY14" fmla="*/ 2214396 h 3728656"/>
              <a:gd name="connsiteX15" fmla="*/ 3430700 w 3835616"/>
              <a:gd name="connsiteY15" fmla="*/ 2656798 h 3728656"/>
              <a:gd name="connsiteX16" fmla="*/ 3292091 w 3835616"/>
              <a:gd name="connsiteY16" fmla="*/ 2978484 h 3728656"/>
              <a:gd name="connsiteX17" fmla="*/ 3751780 w 3835616"/>
              <a:gd name="connsiteY17" fmla="*/ 3256428 h 3728656"/>
              <a:gd name="connsiteX0" fmla="*/ 3835616 w 3835616"/>
              <a:gd name="connsiteY0" fmla="*/ 3219925 h 3729924"/>
              <a:gd name="connsiteX1" fmla="*/ 3417487 w 3835616"/>
              <a:gd name="connsiteY1" fmla="*/ 3513956 h 3729924"/>
              <a:gd name="connsiteX2" fmla="*/ 2964477 w 3835616"/>
              <a:gd name="connsiteY2" fmla="*/ 3558897 h 3729924"/>
              <a:gd name="connsiteX3" fmla="*/ 2222800 w 3835616"/>
              <a:gd name="connsiteY3" fmla="*/ 3728717 h 3729924"/>
              <a:gd name="connsiteX4" fmla="*/ 1046696 w 3835616"/>
              <a:gd name="connsiteY4" fmla="*/ 3462165 h 3729924"/>
              <a:gd name="connsiteX5" fmla="*/ 268858 w 3835616"/>
              <a:gd name="connsiteY5" fmla="*/ 2950050 h 3729924"/>
              <a:gd name="connsiteX6" fmla="*/ 18644 w 3835616"/>
              <a:gd name="connsiteY6" fmla="*/ 2200752 h 3729924"/>
              <a:gd name="connsiteX7" fmla="*/ 30297 w 3835616"/>
              <a:gd name="connsiteY7" fmla="*/ 1762911 h 3729924"/>
              <a:gd name="connsiteX8" fmla="*/ 301529 w 3835616"/>
              <a:gd name="connsiteY8" fmla="*/ 901232 h 3729924"/>
              <a:gd name="connsiteX9" fmla="*/ 717992 w 3835616"/>
              <a:gd name="connsiteY9" fmla="*/ 341005 h 3729924"/>
              <a:gd name="connsiteX10" fmla="*/ 1651216 w 3835616"/>
              <a:gd name="connsiteY10" fmla="*/ 0 h 3729924"/>
              <a:gd name="connsiteX11" fmla="*/ 2433536 w 3835616"/>
              <a:gd name="connsiteY11" fmla="*/ 50005 h 3729924"/>
              <a:gd name="connsiteX12" fmla="*/ 3027594 w 3835616"/>
              <a:gd name="connsiteY12" fmla="*/ 370369 h 3729924"/>
              <a:gd name="connsiteX13" fmla="*/ 3385290 w 3835616"/>
              <a:gd name="connsiteY13" fmla="*/ 1171254 h 3729924"/>
              <a:gd name="connsiteX14" fmla="*/ 3461687 w 3835616"/>
              <a:gd name="connsiteY14" fmla="*/ 2214396 h 3729924"/>
              <a:gd name="connsiteX15" fmla="*/ 3430700 w 3835616"/>
              <a:gd name="connsiteY15" fmla="*/ 2656798 h 3729924"/>
              <a:gd name="connsiteX16" fmla="*/ 3292091 w 3835616"/>
              <a:gd name="connsiteY16" fmla="*/ 2978484 h 3729924"/>
              <a:gd name="connsiteX17" fmla="*/ 3751780 w 3835616"/>
              <a:gd name="connsiteY17" fmla="*/ 3256428 h 3729924"/>
              <a:gd name="connsiteX0" fmla="*/ 3835616 w 3835616"/>
              <a:gd name="connsiteY0" fmla="*/ 3219925 h 3731978"/>
              <a:gd name="connsiteX1" fmla="*/ 3417487 w 3835616"/>
              <a:gd name="connsiteY1" fmla="*/ 3513956 h 3731978"/>
              <a:gd name="connsiteX2" fmla="*/ 2964477 w 3835616"/>
              <a:gd name="connsiteY2" fmla="*/ 3558897 h 3731978"/>
              <a:gd name="connsiteX3" fmla="*/ 2222800 w 3835616"/>
              <a:gd name="connsiteY3" fmla="*/ 3728717 h 3731978"/>
              <a:gd name="connsiteX4" fmla="*/ 1046696 w 3835616"/>
              <a:gd name="connsiteY4" fmla="*/ 3462165 h 3731978"/>
              <a:gd name="connsiteX5" fmla="*/ 268858 w 3835616"/>
              <a:gd name="connsiteY5" fmla="*/ 2950050 h 3731978"/>
              <a:gd name="connsiteX6" fmla="*/ 18644 w 3835616"/>
              <a:gd name="connsiteY6" fmla="*/ 2200752 h 3731978"/>
              <a:gd name="connsiteX7" fmla="*/ 30297 w 3835616"/>
              <a:gd name="connsiteY7" fmla="*/ 1762911 h 3731978"/>
              <a:gd name="connsiteX8" fmla="*/ 301529 w 3835616"/>
              <a:gd name="connsiteY8" fmla="*/ 901232 h 3731978"/>
              <a:gd name="connsiteX9" fmla="*/ 717992 w 3835616"/>
              <a:gd name="connsiteY9" fmla="*/ 341005 h 3731978"/>
              <a:gd name="connsiteX10" fmla="*/ 1651216 w 3835616"/>
              <a:gd name="connsiteY10" fmla="*/ 0 h 3731978"/>
              <a:gd name="connsiteX11" fmla="*/ 2433536 w 3835616"/>
              <a:gd name="connsiteY11" fmla="*/ 50005 h 3731978"/>
              <a:gd name="connsiteX12" fmla="*/ 3027594 w 3835616"/>
              <a:gd name="connsiteY12" fmla="*/ 370369 h 3731978"/>
              <a:gd name="connsiteX13" fmla="*/ 3385290 w 3835616"/>
              <a:gd name="connsiteY13" fmla="*/ 1171254 h 3731978"/>
              <a:gd name="connsiteX14" fmla="*/ 3461687 w 3835616"/>
              <a:gd name="connsiteY14" fmla="*/ 2214396 h 3731978"/>
              <a:gd name="connsiteX15" fmla="*/ 3430700 w 3835616"/>
              <a:gd name="connsiteY15" fmla="*/ 2656798 h 3731978"/>
              <a:gd name="connsiteX16" fmla="*/ 3292091 w 3835616"/>
              <a:gd name="connsiteY16" fmla="*/ 2978484 h 3731978"/>
              <a:gd name="connsiteX17" fmla="*/ 3751780 w 3835616"/>
              <a:gd name="connsiteY17" fmla="*/ 3256428 h 3731978"/>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717992 w 3835616"/>
              <a:gd name="connsiteY8" fmla="*/ 34100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542523 w 3835616"/>
              <a:gd name="connsiteY8" fmla="*/ 29147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188 w 3833188"/>
              <a:gd name="connsiteY0" fmla="*/ 3219925 h 3731979"/>
              <a:gd name="connsiteX1" fmla="*/ 3415059 w 3833188"/>
              <a:gd name="connsiteY1" fmla="*/ 3513956 h 3731979"/>
              <a:gd name="connsiteX2" fmla="*/ 2962049 w 3833188"/>
              <a:gd name="connsiteY2" fmla="*/ 3558897 h 3731979"/>
              <a:gd name="connsiteX3" fmla="*/ 2220372 w 3833188"/>
              <a:gd name="connsiteY3" fmla="*/ 3728717 h 3731979"/>
              <a:gd name="connsiteX4" fmla="*/ 1044268 w 3833188"/>
              <a:gd name="connsiteY4" fmla="*/ 3462165 h 3731979"/>
              <a:gd name="connsiteX5" fmla="*/ 261479 w 3833188"/>
              <a:gd name="connsiteY5" fmla="*/ 3050740 h 3731979"/>
              <a:gd name="connsiteX6" fmla="*/ 16216 w 3833188"/>
              <a:gd name="connsiteY6" fmla="*/ 2200752 h 3731979"/>
              <a:gd name="connsiteX7" fmla="*/ 34233 w 3833188"/>
              <a:gd name="connsiteY7" fmla="*/ 1633447 h 3731979"/>
              <a:gd name="connsiteX8" fmla="*/ 540095 w 3833188"/>
              <a:gd name="connsiteY8" fmla="*/ 291475 h 3731979"/>
              <a:gd name="connsiteX9" fmla="*/ 1648788 w 3833188"/>
              <a:gd name="connsiteY9" fmla="*/ 0 h 3731979"/>
              <a:gd name="connsiteX10" fmla="*/ 2431108 w 3833188"/>
              <a:gd name="connsiteY10" fmla="*/ 50005 h 3731979"/>
              <a:gd name="connsiteX11" fmla="*/ 3025166 w 3833188"/>
              <a:gd name="connsiteY11" fmla="*/ 370369 h 3731979"/>
              <a:gd name="connsiteX12" fmla="*/ 3382862 w 3833188"/>
              <a:gd name="connsiteY12" fmla="*/ 1171254 h 3731979"/>
              <a:gd name="connsiteX13" fmla="*/ 3459259 w 3833188"/>
              <a:gd name="connsiteY13" fmla="*/ 2214396 h 3731979"/>
              <a:gd name="connsiteX14" fmla="*/ 3428272 w 3833188"/>
              <a:gd name="connsiteY14" fmla="*/ 2656798 h 3731979"/>
              <a:gd name="connsiteX15" fmla="*/ 3289663 w 3833188"/>
              <a:gd name="connsiteY15" fmla="*/ 2978484 h 3731979"/>
              <a:gd name="connsiteX16" fmla="*/ 3749352 w 3833188"/>
              <a:gd name="connsiteY16" fmla="*/ 3256428 h 3731979"/>
              <a:gd name="connsiteX0" fmla="*/ 3833188 w 3833188"/>
              <a:gd name="connsiteY0" fmla="*/ 3219925 h 3729118"/>
              <a:gd name="connsiteX1" fmla="*/ 3415059 w 3833188"/>
              <a:gd name="connsiteY1" fmla="*/ 3513956 h 3729118"/>
              <a:gd name="connsiteX2" fmla="*/ 2962049 w 3833188"/>
              <a:gd name="connsiteY2" fmla="*/ 3558897 h 3729118"/>
              <a:gd name="connsiteX3" fmla="*/ 2220372 w 3833188"/>
              <a:gd name="connsiteY3" fmla="*/ 3728717 h 3729118"/>
              <a:gd name="connsiteX4" fmla="*/ 1042147 w 3833188"/>
              <a:gd name="connsiteY4" fmla="*/ 3505319 h 3729118"/>
              <a:gd name="connsiteX5" fmla="*/ 261479 w 3833188"/>
              <a:gd name="connsiteY5" fmla="*/ 3050740 h 3729118"/>
              <a:gd name="connsiteX6" fmla="*/ 16216 w 3833188"/>
              <a:gd name="connsiteY6" fmla="*/ 2200752 h 3729118"/>
              <a:gd name="connsiteX7" fmla="*/ 34233 w 3833188"/>
              <a:gd name="connsiteY7" fmla="*/ 1633447 h 3729118"/>
              <a:gd name="connsiteX8" fmla="*/ 540095 w 3833188"/>
              <a:gd name="connsiteY8" fmla="*/ 291475 h 3729118"/>
              <a:gd name="connsiteX9" fmla="*/ 1648788 w 3833188"/>
              <a:gd name="connsiteY9" fmla="*/ 0 h 3729118"/>
              <a:gd name="connsiteX10" fmla="*/ 2431108 w 3833188"/>
              <a:gd name="connsiteY10" fmla="*/ 50005 h 3729118"/>
              <a:gd name="connsiteX11" fmla="*/ 3025166 w 3833188"/>
              <a:gd name="connsiteY11" fmla="*/ 370369 h 3729118"/>
              <a:gd name="connsiteX12" fmla="*/ 3382862 w 3833188"/>
              <a:gd name="connsiteY12" fmla="*/ 1171254 h 3729118"/>
              <a:gd name="connsiteX13" fmla="*/ 3459259 w 3833188"/>
              <a:gd name="connsiteY13" fmla="*/ 2214396 h 3729118"/>
              <a:gd name="connsiteX14" fmla="*/ 3428272 w 3833188"/>
              <a:gd name="connsiteY14" fmla="*/ 2656798 h 3729118"/>
              <a:gd name="connsiteX15" fmla="*/ 3289663 w 3833188"/>
              <a:gd name="connsiteY15" fmla="*/ 2978484 h 3729118"/>
              <a:gd name="connsiteX16" fmla="*/ 3749352 w 3833188"/>
              <a:gd name="connsiteY16" fmla="*/ 3256428 h 3729118"/>
              <a:gd name="connsiteX0" fmla="*/ 3755903 w 3755903"/>
              <a:gd name="connsiteY0" fmla="*/ 3264410 h 3729117"/>
              <a:gd name="connsiteX1" fmla="*/ 3415059 w 3755903"/>
              <a:gd name="connsiteY1" fmla="*/ 3513956 h 3729117"/>
              <a:gd name="connsiteX2" fmla="*/ 2962049 w 3755903"/>
              <a:gd name="connsiteY2" fmla="*/ 3558897 h 3729117"/>
              <a:gd name="connsiteX3" fmla="*/ 2220372 w 3755903"/>
              <a:gd name="connsiteY3" fmla="*/ 3728717 h 3729117"/>
              <a:gd name="connsiteX4" fmla="*/ 1042147 w 3755903"/>
              <a:gd name="connsiteY4" fmla="*/ 3505319 h 3729117"/>
              <a:gd name="connsiteX5" fmla="*/ 261479 w 3755903"/>
              <a:gd name="connsiteY5" fmla="*/ 3050740 h 3729117"/>
              <a:gd name="connsiteX6" fmla="*/ 16216 w 3755903"/>
              <a:gd name="connsiteY6" fmla="*/ 2200752 h 3729117"/>
              <a:gd name="connsiteX7" fmla="*/ 34233 w 3755903"/>
              <a:gd name="connsiteY7" fmla="*/ 1633447 h 3729117"/>
              <a:gd name="connsiteX8" fmla="*/ 540095 w 3755903"/>
              <a:gd name="connsiteY8" fmla="*/ 291475 h 3729117"/>
              <a:gd name="connsiteX9" fmla="*/ 1648788 w 3755903"/>
              <a:gd name="connsiteY9" fmla="*/ 0 h 3729117"/>
              <a:gd name="connsiteX10" fmla="*/ 2431108 w 3755903"/>
              <a:gd name="connsiteY10" fmla="*/ 50005 h 3729117"/>
              <a:gd name="connsiteX11" fmla="*/ 3025166 w 3755903"/>
              <a:gd name="connsiteY11" fmla="*/ 370369 h 3729117"/>
              <a:gd name="connsiteX12" fmla="*/ 3382862 w 3755903"/>
              <a:gd name="connsiteY12" fmla="*/ 1171254 h 3729117"/>
              <a:gd name="connsiteX13" fmla="*/ 3459259 w 3755903"/>
              <a:gd name="connsiteY13" fmla="*/ 2214396 h 3729117"/>
              <a:gd name="connsiteX14" fmla="*/ 3428272 w 3755903"/>
              <a:gd name="connsiteY14" fmla="*/ 2656798 h 3729117"/>
              <a:gd name="connsiteX15" fmla="*/ 3289663 w 3755903"/>
              <a:gd name="connsiteY15" fmla="*/ 2978484 h 3729117"/>
              <a:gd name="connsiteX16" fmla="*/ 3749352 w 3755903"/>
              <a:gd name="connsiteY16" fmla="*/ 3256428 h 3729117"/>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8272 w 3755903"/>
              <a:gd name="connsiteY14" fmla="*/ 2656798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2529 w 3755903"/>
              <a:gd name="connsiteY14" fmla="*/ 2656123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22529 w 3755903"/>
              <a:gd name="connsiteY13" fmla="*/ 2656123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8881"/>
              <a:gd name="connsiteX1" fmla="*/ 3391649 w 3755903"/>
              <a:gd name="connsiteY1" fmla="*/ 3520134 h 3728881"/>
              <a:gd name="connsiteX2" fmla="*/ 2962922 w 3755903"/>
              <a:gd name="connsiteY2" fmla="*/ 3541149 h 3728881"/>
              <a:gd name="connsiteX3" fmla="*/ 2220372 w 3755903"/>
              <a:gd name="connsiteY3" fmla="*/ 3728717 h 3728881"/>
              <a:gd name="connsiteX4" fmla="*/ 1042147 w 3755903"/>
              <a:gd name="connsiteY4" fmla="*/ 3505319 h 3728881"/>
              <a:gd name="connsiteX5" fmla="*/ 261479 w 3755903"/>
              <a:gd name="connsiteY5" fmla="*/ 3050740 h 3728881"/>
              <a:gd name="connsiteX6" fmla="*/ 16216 w 3755903"/>
              <a:gd name="connsiteY6" fmla="*/ 2200752 h 3728881"/>
              <a:gd name="connsiteX7" fmla="*/ 34233 w 3755903"/>
              <a:gd name="connsiteY7" fmla="*/ 1633447 h 3728881"/>
              <a:gd name="connsiteX8" fmla="*/ 540095 w 3755903"/>
              <a:gd name="connsiteY8" fmla="*/ 291475 h 3728881"/>
              <a:gd name="connsiteX9" fmla="*/ 1648788 w 3755903"/>
              <a:gd name="connsiteY9" fmla="*/ 0 h 3728881"/>
              <a:gd name="connsiteX10" fmla="*/ 2431108 w 3755903"/>
              <a:gd name="connsiteY10" fmla="*/ 50005 h 3728881"/>
              <a:gd name="connsiteX11" fmla="*/ 3025166 w 3755903"/>
              <a:gd name="connsiteY11" fmla="*/ 370369 h 3728881"/>
              <a:gd name="connsiteX12" fmla="*/ 3382862 w 3755903"/>
              <a:gd name="connsiteY12" fmla="*/ 1171254 h 3728881"/>
              <a:gd name="connsiteX13" fmla="*/ 3430454 w 3755903"/>
              <a:gd name="connsiteY13" fmla="*/ 2612424 h 3728881"/>
              <a:gd name="connsiteX14" fmla="*/ 3289663 w 3755903"/>
              <a:gd name="connsiteY14" fmla="*/ 2978484 h 3728881"/>
              <a:gd name="connsiteX15" fmla="*/ 3749352 w 3755903"/>
              <a:gd name="connsiteY15" fmla="*/ 3256428 h 3728881"/>
              <a:gd name="connsiteX0" fmla="*/ 3755903 w 3755903"/>
              <a:gd name="connsiteY0" fmla="*/ 3264410 h 3728816"/>
              <a:gd name="connsiteX1" fmla="*/ 3391649 w 3755903"/>
              <a:gd name="connsiteY1" fmla="*/ 3520134 h 3728816"/>
              <a:gd name="connsiteX2" fmla="*/ 2962922 w 3755903"/>
              <a:gd name="connsiteY2" fmla="*/ 3541149 h 3728816"/>
              <a:gd name="connsiteX3" fmla="*/ 2220372 w 3755903"/>
              <a:gd name="connsiteY3" fmla="*/ 3728717 h 3728816"/>
              <a:gd name="connsiteX4" fmla="*/ 1039530 w 3755903"/>
              <a:gd name="connsiteY4" fmla="*/ 3558566 h 3728816"/>
              <a:gd name="connsiteX5" fmla="*/ 261479 w 3755903"/>
              <a:gd name="connsiteY5" fmla="*/ 3050740 h 3728816"/>
              <a:gd name="connsiteX6" fmla="*/ 16216 w 3755903"/>
              <a:gd name="connsiteY6" fmla="*/ 2200752 h 3728816"/>
              <a:gd name="connsiteX7" fmla="*/ 34233 w 3755903"/>
              <a:gd name="connsiteY7" fmla="*/ 1633447 h 3728816"/>
              <a:gd name="connsiteX8" fmla="*/ 540095 w 3755903"/>
              <a:gd name="connsiteY8" fmla="*/ 291475 h 3728816"/>
              <a:gd name="connsiteX9" fmla="*/ 1648788 w 3755903"/>
              <a:gd name="connsiteY9" fmla="*/ 0 h 3728816"/>
              <a:gd name="connsiteX10" fmla="*/ 2431108 w 3755903"/>
              <a:gd name="connsiteY10" fmla="*/ 50005 h 3728816"/>
              <a:gd name="connsiteX11" fmla="*/ 3025166 w 3755903"/>
              <a:gd name="connsiteY11" fmla="*/ 370369 h 3728816"/>
              <a:gd name="connsiteX12" fmla="*/ 3382862 w 3755903"/>
              <a:gd name="connsiteY12" fmla="*/ 1171254 h 3728816"/>
              <a:gd name="connsiteX13" fmla="*/ 3430454 w 3755903"/>
              <a:gd name="connsiteY13" fmla="*/ 2612424 h 3728816"/>
              <a:gd name="connsiteX14" fmla="*/ 3289663 w 3755903"/>
              <a:gd name="connsiteY14" fmla="*/ 2978484 h 3728816"/>
              <a:gd name="connsiteX15" fmla="*/ 3749352 w 3755903"/>
              <a:gd name="connsiteY15" fmla="*/ 3256428 h 3728816"/>
              <a:gd name="connsiteX0" fmla="*/ 3750266 w 3750266"/>
              <a:gd name="connsiteY0" fmla="*/ 3264410 h 3728817"/>
              <a:gd name="connsiteX1" fmla="*/ 3386012 w 3750266"/>
              <a:gd name="connsiteY1" fmla="*/ 3520134 h 3728817"/>
              <a:gd name="connsiteX2" fmla="*/ 2957285 w 3750266"/>
              <a:gd name="connsiteY2" fmla="*/ 3541149 h 3728817"/>
              <a:gd name="connsiteX3" fmla="*/ 2214735 w 3750266"/>
              <a:gd name="connsiteY3" fmla="*/ 3728717 h 3728817"/>
              <a:gd name="connsiteX4" fmla="*/ 1033893 w 3750266"/>
              <a:gd name="connsiteY4" fmla="*/ 3558566 h 3728817"/>
              <a:gd name="connsiteX5" fmla="*/ 255842 w 3750266"/>
              <a:gd name="connsiteY5" fmla="*/ 3050740 h 3728817"/>
              <a:gd name="connsiteX6" fmla="*/ 18139 w 3750266"/>
              <a:gd name="connsiteY6" fmla="*/ 2281973 h 3728817"/>
              <a:gd name="connsiteX7" fmla="*/ 28596 w 3750266"/>
              <a:gd name="connsiteY7" fmla="*/ 1633447 h 3728817"/>
              <a:gd name="connsiteX8" fmla="*/ 534458 w 3750266"/>
              <a:gd name="connsiteY8" fmla="*/ 291475 h 3728817"/>
              <a:gd name="connsiteX9" fmla="*/ 1643151 w 3750266"/>
              <a:gd name="connsiteY9" fmla="*/ 0 h 3728817"/>
              <a:gd name="connsiteX10" fmla="*/ 2425471 w 3750266"/>
              <a:gd name="connsiteY10" fmla="*/ 50005 h 3728817"/>
              <a:gd name="connsiteX11" fmla="*/ 3019529 w 3750266"/>
              <a:gd name="connsiteY11" fmla="*/ 370369 h 3728817"/>
              <a:gd name="connsiteX12" fmla="*/ 3377225 w 3750266"/>
              <a:gd name="connsiteY12" fmla="*/ 1171254 h 3728817"/>
              <a:gd name="connsiteX13" fmla="*/ 3424817 w 3750266"/>
              <a:gd name="connsiteY13" fmla="*/ 2612424 h 3728817"/>
              <a:gd name="connsiteX14" fmla="*/ 3284026 w 3750266"/>
              <a:gd name="connsiteY14" fmla="*/ 2978484 h 3728817"/>
              <a:gd name="connsiteX15" fmla="*/ 3743715 w 3750266"/>
              <a:gd name="connsiteY15" fmla="*/ 3256428 h 372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0266" h="3728817">
                <a:moveTo>
                  <a:pt x="3750266" y="3264410"/>
                </a:moveTo>
                <a:cubicBezTo>
                  <a:pt x="3737566" y="3279227"/>
                  <a:pt x="3518175" y="3474011"/>
                  <a:pt x="3386012" y="3520134"/>
                </a:cubicBezTo>
                <a:cubicBezTo>
                  <a:pt x="3253849" y="3566257"/>
                  <a:pt x="3152498" y="3506385"/>
                  <a:pt x="2957285" y="3541149"/>
                </a:cubicBezTo>
                <a:cubicBezTo>
                  <a:pt x="2762072" y="3575913"/>
                  <a:pt x="2535300" y="3725814"/>
                  <a:pt x="2214735" y="3728717"/>
                </a:cubicBezTo>
                <a:cubicBezTo>
                  <a:pt x="1894170" y="3731620"/>
                  <a:pt x="1360375" y="3671562"/>
                  <a:pt x="1033893" y="3558566"/>
                </a:cubicBezTo>
                <a:cubicBezTo>
                  <a:pt x="707411" y="3445570"/>
                  <a:pt x="425134" y="3263505"/>
                  <a:pt x="255842" y="3050740"/>
                </a:cubicBezTo>
                <a:cubicBezTo>
                  <a:pt x="86550" y="2837975"/>
                  <a:pt x="56013" y="2518188"/>
                  <a:pt x="18139" y="2281973"/>
                </a:cubicBezTo>
                <a:cubicBezTo>
                  <a:pt x="-19735" y="2045758"/>
                  <a:pt x="10668" y="1759550"/>
                  <a:pt x="28596" y="1633447"/>
                </a:cubicBezTo>
                <a:cubicBezTo>
                  <a:pt x="109920" y="1087868"/>
                  <a:pt x="265366" y="563716"/>
                  <a:pt x="534458" y="291475"/>
                </a:cubicBezTo>
                <a:cubicBezTo>
                  <a:pt x="803551" y="19234"/>
                  <a:pt x="1289344" y="6827"/>
                  <a:pt x="1643151" y="0"/>
                </a:cubicBezTo>
                <a:cubicBezTo>
                  <a:pt x="1856511" y="5080"/>
                  <a:pt x="2196075" y="-11723"/>
                  <a:pt x="2425471" y="50005"/>
                </a:cubicBezTo>
                <a:cubicBezTo>
                  <a:pt x="2654867" y="111733"/>
                  <a:pt x="2860903" y="183494"/>
                  <a:pt x="3019529" y="370369"/>
                </a:cubicBezTo>
                <a:cubicBezTo>
                  <a:pt x="3178155" y="557244"/>
                  <a:pt x="3309677" y="797578"/>
                  <a:pt x="3377225" y="1171254"/>
                </a:cubicBezTo>
                <a:cubicBezTo>
                  <a:pt x="3444773" y="1544930"/>
                  <a:pt x="3548826" y="1984764"/>
                  <a:pt x="3424817" y="2612424"/>
                </a:cubicBezTo>
                <a:cubicBezTo>
                  <a:pt x="3389203" y="2718531"/>
                  <a:pt x="3367291" y="2865644"/>
                  <a:pt x="3284026" y="2978484"/>
                </a:cubicBezTo>
                <a:cubicBezTo>
                  <a:pt x="3298252" y="3020691"/>
                  <a:pt x="3403215" y="3263535"/>
                  <a:pt x="3743715" y="3256428"/>
                </a:cubicBezTo>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6C1F2A2-D184-49FB-99E6-B2EE7A52C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539370" flipH="1" flipV="1">
            <a:off x="633254" y="452324"/>
            <a:ext cx="4036224" cy="2597228"/>
          </a:xfrm>
          <a:custGeom>
            <a:avLst/>
            <a:gdLst>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403600 w 3637280"/>
              <a:gd name="connsiteY39" fmla="*/ 3505200 h 4023360"/>
              <a:gd name="connsiteX40" fmla="*/ 3505200 w 3637280"/>
              <a:gd name="connsiteY40" fmla="*/ 3596640 h 4023360"/>
              <a:gd name="connsiteX41" fmla="*/ 3545840 w 3637280"/>
              <a:gd name="connsiteY41" fmla="*/ 3637280 h 4023360"/>
              <a:gd name="connsiteX42" fmla="*/ 3596640 w 3637280"/>
              <a:gd name="connsiteY42" fmla="*/ 3667760 h 4023360"/>
              <a:gd name="connsiteX43" fmla="*/ 3637280 w 3637280"/>
              <a:gd name="connsiteY43"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45840 w 3637280"/>
              <a:gd name="connsiteY40" fmla="*/ 3637280 h 4023360"/>
              <a:gd name="connsiteX41" fmla="*/ 3596640 w 3637280"/>
              <a:gd name="connsiteY41" fmla="*/ 3667760 h 4023360"/>
              <a:gd name="connsiteX42" fmla="*/ 3637280 w 3637280"/>
              <a:gd name="connsiteY42"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41" fmla="*/ 3637280 w 3637280"/>
              <a:gd name="connsiteY41"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0" fmla="*/ 3637280 w 3820160"/>
              <a:gd name="connsiteY0" fmla="*/ 3352800 h 4023360"/>
              <a:gd name="connsiteX1" fmla="*/ 3606800 w 3820160"/>
              <a:gd name="connsiteY1" fmla="*/ 3403600 h 4023360"/>
              <a:gd name="connsiteX2" fmla="*/ 3556000 w 3820160"/>
              <a:gd name="connsiteY2" fmla="*/ 3474720 h 4023360"/>
              <a:gd name="connsiteX3" fmla="*/ 3535680 w 3820160"/>
              <a:gd name="connsiteY3" fmla="*/ 3505200 h 4023360"/>
              <a:gd name="connsiteX4" fmla="*/ 3515360 w 3820160"/>
              <a:gd name="connsiteY4" fmla="*/ 3525520 h 4023360"/>
              <a:gd name="connsiteX5" fmla="*/ 3474720 w 3820160"/>
              <a:gd name="connsiteY5" fmla="*/ 3576320 h 4023360"/>
              <a:gd name="connsiteX6" fmla="*/ 3230880 w 3820160"/>
              <a:gd name="connsiteY6" fmla="*/ 3749040 h 4023360"/>
              <a:gd name="connsiteX7" fmla="*/ 2763520 w 3820160"/>
              <a:gd name="connsiteY7" fmla="*/ 3931920 h 4023360"/>
              <a:gd name="connsiteX8" fmla="*/ 2407920 w 3820160"/>
              <a:gd name="connsiteY8" fmla="*/ 4013200 h 4023360"/>
              <a:gd name="connsiteX9" fmla="*/ 2204720 w 3820160"/>
              <a:gd name="connsiteY9" fmla="*/ 4023360 h 4023360"/>
              <a:gd name="connsiteX10" fmla="*/ 1869440 w 3820160"/>
              <a:gd name="connsiteY10" fmla="*/ 4013200 h 4023360"/>
              <a:gd name="connsiteX11" fmla="*/ 1483360 w 3820160"/>
              <a:gd name="connsiteY11" fmla="*/ 3942080 h 4023360"/>
              <a:gd name="connsiteX12" fmla="*/ 1259840 w 3820160"/>
              <a:gd name="connsiteY12" fmla="*/ 3870960 h 4023360"/>
              <a:gd name="connsiteX13" fmla="*/ 1056640 w 3820160"/>
              <a:gd name="connsiteY13" fmla="*/ 3779520 h 4023360"/>
              <a:gd name="connsiteX14" fmla="*/ 792480 w 3820160"/>
              <a:gd name="connsiteY14" fmla="*/ 3616960 h 4023360"/>
              <a:gd name="connsiteX15" fmla="*/ 355600 w 3820160"/>
              <a:gd name="connsiteY15" fmla="*/ 3017520 h 4023360"/>
              <a:gd name="connsiteX16" fmla="*/ 152400 w 3820160"/>
              <a:gd name="connsiteY16" fmla="*/ 2611120 h 4023360"/>
              <a:gd name="connsiteX17" fmla="*/ 30480 w 3820160"/>
              <a:gd name="connsiteY17" fmla="*/ 2204720 h 4023360"/>
              <a:gd name="connsiteX18" fmla="*/ 0 w 3820160"/>
              <a:gd name="connsiteY18" fmla="*/ 1981200 h 4023360"/>
              <a:gd name="connsiteX19" fmla="*/ 71120 w 3820160"/>
              <a:gd name="connsiteY19" fmla="*/ 1158240 h 4023360"/>
              <a:gd name="connsiteX20" fmla="*/ 132080 w 3820160"/>
              <a:gd name="connsiteY20" fmla="*/ 975360 h 4023360"/>
              <a:gd name="connsiteX21" fmla="*/ 294640 w 3820160"/>
              <a:gd name="connsiteY21" fmla="*/ 690880 h 4023360"/>
              <a:gd name="connsiteX22" fmla="*/ 751840 w 3820160"/>
              <a:gd name="connsiteY22" fmla="*/ 254000 h 4023360"/>
              <a:gd name="connsiteX23" fmla="*/ 1127760 w 3820160"/>
              <a:gd name="connsiteY23" fmla="*/ 71120 h 4023360"/>
              <a:gd name="connsiteX24" fmla="*/ 1432560 w 3820160"/>
              <a:gd name="connsiteY24" fmla="*/ 10160 h 4023360"/>
              <a:gd name="connsiteX25" fmla="*/ 1625600 w 3820160"/>
              <a:gd name="connsiteY25" fmla="*/ 0 h 4023360"/>
              <a:gd name="connsiteX26" fmla="*/ 2174240 w 3820160"/>
              <a:gd name="connsiteY26" fmla="*/ 20320 h 4023360"/>
              <a:gd name="connsiteX27" fmla="*/ 2407920 w 3820160"/>
              <a:gd name="connsiteY27" fmla="*/ 101600 h 4023360"/>
              <a:gd name="connsiteX28" fmla="*/ 2580640 w 3820160"/>
              <a:gd name="connsiteY28" fmla="*/ 223520 h 4023360"/>
              <a:gd name="connsiteX29" fmla="*/ 2794000 w 3820160"/>
              <a:gd name="connsiteY29" fmla="*/ 599440 h 4023360"/>
              <a:gd name="connsiteX30" fmla="*/ 2885440 w 3820160"/>
              <a:gd name="connsiteY30" fmla="*/ 853440 h 4023360"/>
              <a:gd name="connsiteX31" fmla="*/ 3007360 w 3820160"/>
              <a:gd name="connsiteY31" fmla="*/ 1361440 h 4023360"/>
              <a:gd name="connsiteX32" fmla="*/ 3078480 w 3820160"/>
              <a:gd name="connsiteY32" fmla="*/ 1899920 h 4023360"/>
              <a:gd name="connsiteX33" fmla="*/ 3078480 w 3820160"/>
              <a:gd name="connsiteY33" fmla="*/ 2570480 h 4023360"/>
              <a:gd name="connsiteX34" fmla="*/ 3037840 w 3820160"/>
              <a:gd name="connsiteY34" fmla="*/ 2844800 h 4023360"/>
              <a:gd name="connsiteX35" fmla="*/ 3017520 w 3820160"/>
              <a:gd name="connsiteY35" fmla="*/ 2926080 h 4023360"/>
              <a:gd name="connsiteX36" fmla="*/ 2997200 w 3820160"/>
              <a:gd name="connsiteY36" fmla="*/ 2966720 h 4023360"/>
              <a:gd name="connsiteX37" fmla="*/ 3068320 w 3820160"/>
              <a:gd name="connsiteY37" fmla="*/ 3098800 h 4023360"/>
              <a:gd name="connsiteX38" fmla="*/ 3108960 w 3820160"/>
              <a:gd name="connsiteY38" fmla="*/ 3169920 h 4023360"/>
              <a:gd name="connsiteX39" fmla="*/ 3820160 w 3820160"/>
              <a:gd name="connsiteY39" fmla="*/ 3078480 h 4023360"/>
              <a:gd name="connsiteX0" fmla="*/ 3606800 w 3820160"/>
              <a:gd name="connsiteY0" fmla="*/ 3403600 h 4023360"/>
              <a:gd name="connsiteX1" fmla="*/ 3556000 w 3820160"/>
              <a:gd name="connsiteY1" fmla="*/ 3474720 h 4023360"/>
              <a:gd name="connsiteX2" fmla="*/ 3535680 w 3820160"/>
              <a:gd name="connsiteY2" fmla="*/ 3505200 h 4023360"/>
              <a:gd name="connsiteX3" fmla="*/ 3515360 w 3820160"/>
              <a:gd name="connsiteY3" fmla="*/ 3525520 h 4023360"/>
              <a:gd name="connsiteX4" fmla="*/ 3474720 w 3820160"/>
              <a:gd name="connsiteY4" fmla="*/ 3576320 h 4023360"/>
              <a:gd name="connsiteX5" fmla="*/ 3230880 w 3820160"/>
              <a:gd name="connsiteY5" fmla="*/ 3749040 h 4023360"/>
              <a:gd name="connsiteX6" fmla="*/ 2763520 w 3820160"/>
              <a:gd name="connsiteY6" fmla="*/ 3931920 h 4023360"/>
              <a:gd name="connsiteX7" fmla="*/ 2407920 w 3820160"/>
              <a:gd name="connsiteY7" fmla="*/ 4013200 h 4023360"/>
              <a:gd name="connsiteX8" fmla="*/ 2204720 w 3820160"/>
              <a:gd name="connsiteY8" fmla="*/ 4023360 h 4023360"/>
              <a:gd name="connsiteX9" fmla="*/ 1869440 w 3820160"/>
              <a:gd name="connsiteY9" fmla="*/ 4013200 h 4023360"/>
              <a:gd name="connsiteX10" fmla="*/ 1483360 w 3820160"/>
              <a:gd name="connsiteY10" fmla="*/ 3942080 h 4023360"/>
              <a:gd name="connsiteX11" fmla="*/ 1259840 w 3820160"/>
              <a:gd name="connsiteY11" fmla="*/ 3870960 h 4023360"/>
              <a:gd name="connsiteX12" fmla="*/ 1056640 w 3820160"/>
              <a:gd name="connsiteY12" fmla="*/ 3779520 h 4023360"/>
              <a:gd name="connsiteX13" fmla="*/ 792480 w 3820160"/>
              <a:gd name="connsiteY13" fmla="*/ 3616960 h 4023360"/>
              <a:gd name="connsiteX14" fmla="*/ 355600 w 3820160"/>
              <a:gd name="connsiteY14" fmla="*/ 3017520 h 4023360"/>
              <a:gd name="connsiteX15" fmla="*/ 152400 w 3820160"/>
              <a:gd name="connsiteY15" fmla="*/ 2611120 h 4023360"/>
              <a:gd name="connsiteX16" fmla="*/ 30480 w 3820160"/>
              <a:gd name="connsiteY16" fmla="*/ 2204720 h 4023360"/>
              <a:gd name="connsiteX17" fmla="*/ 0 w 3820160"/>
              <a:gd name="connsiteY17" fmla="*/ 1981200 h 4023360"/>
              <a:gd name="connsiteX18" fmla="*/ 71120 w 3820160"/>
              <a:gd name="connsiteY18" fmla="*/ 1158240 h 4023360"/>
              <a:gd name="connsiteX19" fmla="*/ 132080 w 3820160"/>
              <a:gd name="connsiteY19" fmla="*/ 975360 h 4023360"/>
              <a:gd name="connsiteX20" fmla="*/ 294640 w 3820160"/>
              <a:gd name="connsiteY20" fmla="*/ 690880 h 4023360"/>
              <a:gd name="connsiteX21" fmla="*/ 751840 w 3820160"/>
              <a:gd name="connsiteY21" fmla="*/ 254000 h 4023360"/>
              <a:gd name="connsiteX22" fmla="*/ 1127760 w 3820160"/>
              <a:gd name="connsiteY22" fmla="*/ 71120 h 4023360"/>
              <a:gd name="connsiteX23" fmla="*/ 1432560 w 3820160"/>
              <a:gd name="connsiteY23" fmla="*/ 10160 h 4023360"/>
              <a:gd name="connsiteX24" fmla="*/ 1625600 w 3820160"/>
              <a:gd name="connsiteY24" fmla="*/ 0 h 4023360"/>
              <a:gd name="connsiteX25" fmla="*/ 2174240 w 3820160"/>
              <a:gd name="connsiteY25" fmla="*/ 20320 h 4023360"/>
              <a:gd name="connsiteX26" fmla="*/ 2407920 w 3820160"/>
              <a:gd name="connsiteY26" fmla="*/ 101600 h 4023360"/>
              <a:gd name="connsiteX27" fmla="*/ 2580640 w 3820160"/>
              <a:gd name="connsiteY27" fmla="*/ 223520 h 4023360"/>
              <a:gd name="connsiteX28" fmla="*/ 2794000 w 3820160"/>
              <a:gd name="connsiteY28" fmla="*/ 599440 h 4023360"/>
              <a:gd name="connsiteX29" fmla="*/ 2885440 w 3820160"/>
              <a:gd name="connsiteY29" fmla="*/ 853440 h 4023360"/>
              <a:gd name="connsiteX30" fmla="*/ 3007360 w 3820160"/>
              <a:gd name="connsiteY30" fmla="*/ 1361440 h 4023360"/>
              <a:gd name="connsiteX31" fmla="*/ 3078480 w 3820160"/>
              <a:gd name="connsiteY31" fmla="*/ 1899920 h 4023360"/>
              <a:gd name="connsiteX32" fmla="*/ 3078480 w 3820160"/>
              <a:gd name="connsiteY32" fmla="*/ 2570480 h 4023360"/>
              <a:gd name="connsiteX33" fmla="*/ 3037840 w 3820160"/>
              <a:gd name="connsiteY33" fmla="*/ 2844800 h 4023360"/>
              <a:gd name="connsiteX34" fmla="*/ 3017520 w 3820160"/>
              <a:gd name="connsiteY34" fmla="*/ 2926080 h 4023360"/>
              <a:gd name="connsiteX35" fmla="*/ 2997200 w 3820160"/>
              <a:gd name="connsiteY35" fmla="*/ 2966720 h 4023360"/>
              <a:gd name="connsiteX36" fmla="*/ 3068320 w 3820160"/>
              <a:gd name="connsiteY36" fmla="*/ 3098800 h 4023360"/>
              <a:gd name="connsiteX37" fmla="*/ 3108960 w 3820160"/>
              <a:gd name="connsiteY37" fmla="*/ 3169920 h 4023360"/>
              <a:gd name="connsiteX38" fmla="*/ 3820160 w 3820160"/>
              <a:gd name="connsiteY38" fmla="*/ 3078480 h 4023360"/>
              <a:gd name="connsiteX0" fmla="*/ 3556000 w 3820160"/>
              <a:gd name="connsiteY0" fmla="*/ 3474720 h 4023360"/>
              <a:gd name="connsiteX1" fmla="*/ 3535680 w 3820160"/>
              <a:gd name="connsiteY1" fmla="*/ 3505200 h 4023360"/>
              <a:gd name="connsiteX2" fmla="*/ 3515360 w 3820160"/>
              <a:gd name="connsiteY2" fmla="*/ 3525520 h 4023360"/>
              <a:gd name="connsiteX3" fmla="*/ 3474720 w 3820160"/>
              <a:gd name="connsiteY3" fmla="*/ 3576320 h 4023360"/>
              <a:gd name="connsiteX4" fmla="*/ 3230880 w 3820160"/>
              <a:gd name="connsiteY4" fmla="*/ 3749040 h 4023360"/>
              <a:gd name="connsiteX5" fmla="*/ 2763520 w 3820160"/>
              <a:gd name="connsiteY5" fmla="*/ 3931920 h 4023360"/>
              <a:gd name="connsiteX6" fmla="*/ 2407920 w 3820160"/>
              <a:gd name="connsiteY6" fmla="*/ 4013200 h 4023360"/>
              <a:gd name="connsiteX7" fmla="*/ 2204720 w 3820160"/>
              <a:gd name="connsiteY7" fmla="*/ 4023360 h 4023360"/>
              <a:gd name="connsiteX8" fmla="*/ 1869440 w 3820160"/>
              <a:gd name="connsiteY8" fmla="*/ 4013200 h 4023360"/>
              <a:gd name="connsiteX9" fmla="*/ 1483360 w 3820160"/>
              <a:gd name="connsiteY9" fmla="*/ 3942080 h 4023360"/>
              <a:gd name="connsiteX10" fmla="*/ 1259840 w 3820160"/>
              <a:gd name="connsiteY10" fmla="*/ 3870960 h 4023360"/>
              <a:gd name="connsiteX11" fmla="*/ 1056640 w 3820160"/>
              <a:gd name="connsiteY11" fmla="*/ 3779520 h 4023360"/>
              <a:gd name="connsiteX12" fmla="*/ 792480 w 3820160"/>
              <a:gd name="connsiteY12" fmla="*/ 3616960 h 4023360"/>
              <a:gd name="connsiteX13" fmla="*/ 355600 w 3820160"/>
              <a:gd name="connsiteY13" fmla="*/ 3017520 h 4023360"/>
              <a:gd name="connsiteX14" fmla="*/ 152400 w 3820160"/>
              <a:gd name="connsiteY14" fmla="*/ 2611120 h 4023360"/>
              <a:gd name="connsiteX15" fmla="*/ 30480 w 3820160"/>
              <a:gd name="connsiteY15" fmla="*/ 2204720 h 4023360"/>
              <a:gd name="connsiteX16" fmla="*/ 0 w 3820160"/>
              <a:gd name="connsiteY16" fmla="*/ 1981200 h 4023360"/>
              <a:gd name="connsiteX17" fmla="*/ 71120 w 3820160"/>
              <a:gd name="connsiteY17" fmla="*/ 1158240 h 4023360"/>
              <a:gd name="connsiteX18" fmla="*/ 132080 w 3820160"/>
              <a:gd name="connsiteY18" fmla="*/ 975360 h 4023360"/>
              <a:gd name="connsiteX19" fmla="*/ 294640 w 3820160"/>
              <a:gd name="connsiteY19" fmla="*/ 690880 h 4023360"/>
              <a:gd name="connsiteX20" fmla="*/ 751840 w 3820160"/>
              <a:gd name="connsiteY20" fmla="*/ 254000 h 4023360"/>
              <a:gd name="connsiteX21" fmla="*/ 1127760 w 3820160"/>
              <a:gd name="connsiteY21" fmla="*/ 71120 h 4023360"/>
              <a:gd name="connsiteX22" fmla="*/ 1432560 w 3820160"/>
              <a:gd name="connsiteY22" fmla="*/ 10160 h 4023360"/>
              <a:gd name="connsiteX23" fmla="*/ 1625600 w 3820160"/>
              <a:gd name="connsiteY23" fmla="*/ 0 h 4023360"/>
              <a:gd name="connsiteX24" fmla="*/ 2174240 w 3820160"/>
              <a:gd name="connsiteY24" fmla="*/ 20320 h 4023360"/>
              <a:gd name="connsiteX25" fmla="*/ 2407920 w 3820160"/>
              <a:gd name="connsiteY25" fmla="*/ 101600 h 4023360"/>
              <a:gd name="connsiteX26" fmla="*/ 2580640 w 3820160"/>
              <a:gd name="connsiteY26" fmla="*/ 223520 h 4023360"/>
              <a:gd name="connsiteX27" fmla="*/ 2794000 w 3820160"/>
              <a:gd name="connsiteY27" fmla="*/ 599440 h 4023360"/>
              <a:gd name="connsiteX28" fmla="*/ 2885440 w 3820160"/>
              <a:gd name="connsiteY28" fmla="*/ 853440 h 4023360"/>
              <a:gd name="connsiteX29" fmla="*/ 3007360 w 3820160"/>
              <a:gd name="connsiteY29" fmla="*/ 1361440 h 4023360"/>
              <a:gd name="connsiteX30" fmla="*/ 3078480 w 3820160"/>
              <a:gd name="connsiteY30" fmla="*/ 1899920 h 4023360"/>
              <a:gd name="connsiteX31" fmla="*/ 3078480 w 3820160"/>
              <a:gd name="connsiteY31" fmla="*/ 2570480 h 4023360"/>
              <a:gd name="connsiteX32" fmla="*/ 3037840 w 3820160"/>
              <a:gd name="connsiteY32" fmla="*/ 2844800 h 4023360"/>
              <a:gd name="connsiteX33" fmla="*/ 3017520 w 3820160"/>
              <a:gd name="connsiteY33" fmla="*/ 2926080 h 4023360"/>
              <a:gd name="connsiteX34" fmla="*/ 2997200 w 3820160"/>
              <a:gd name="connsiteY34" fmla="*/ 2966720 h 4023360"/>
              <a:gd name="connsiteX35" fmla="*/ 3068320 w 3820160"/>
              <a:gd name="connsiteY35" fmla="*/ 3098800 h 4023360"/>
              <a:gd name="connsiteX36" fmla="*/ 3108960 w 3820160"/>
              <a:gd name="connsiteY36" fmla="*/ 3169920 h 4023360"/>
              <a:gd name="connsiteX37" fmla="*/ 3820160 w 3820160"/>
              <a:gd name="connsiteY37" fmla="*/ 3078480 h 4023360"/>
              <a:gd name="connsiteX0" fmla="*/ 3535680 w 3820160"/>
              <a:gd name="connsiteY0" fmla="*/ 3505200 h 4023360"/>
              <a:gd name="connsiteX1" fmla="*/ 3515360 w 3820160"/>
              <a:gd name="connsiteY1" fmla="*/ 3525520 h 4023360"/>
              <a:gd name="connsiteX2" fmla="*/ 3474720 w 3820160"/>
              <a:gd name="connsiteY2" fmla="*/ 3576320 h 4023360"/>
              <a:gd name="connsiteX3" fmla="*/ 3230880 w 3820160"/>
              <a:gd name="connsiteY3" fmla="*/ 3749040 h 4023360"/>
              <a:gd name="connsiteX4" fmla="*/ 2763520 w 3820160"/>
              <a:gd name="connsiteY4" fmla="*/ 3931920 h 4023360"/>
              <a:gd name="connsiteX5" fmla="*/ 2407920 w 3820160"/>
              <a:gd name="connsiteY5" fmla="*/ 4013200 h 4023360"/>
              <a:gd name="connsiteX6" fmla="*/ 2204720 w 3820160"/>
              <a:gd name="connsiteY6" fmla="*/ 4023360 h 4023360"/>
              <a:gd name="connsiteX7" fmla="*/ 1869440 w 3820160"/>
              <a:gd name="connsiteY7" fmla="*/ 4013200 h 4023360"/>
              <a:gd name="connsiteX8" fmla="*/ 1483360 w 3820160"/>
              <a:gd name="connsiteY8" fmla="*/ 3942080 h 4023360"/>
              <a:gd name="connsiteX9" fmla="*/ 1259840 w 3820160"/>
              <a:gd name="connsiteY9" fmla="*/ 3870960 h 4023360"/>
              <a:gd name="connsiteX10" fmla="*/ 1056640 w 3820160"/>
              <a:gd name="connsiteY10" fmla="*/ 3779520 h 4023360"/>
              <a:gd name="connsiteX11" fmla="*/ 792480 w 3820160"/>
              <a:gd name="connsiteY11" fmla="*/ 3616960 h 4023360"/>
              <a:gd name="connsiteX12" fmla="*/ 355600 w 3820160"/>
              <a:gd name="connsiteY12" fmla="*/ 3017520 h 4023360"/>
              <a:gd name="connsiteX13" fmla="*/ 152400 w 3820160"/>
              <a:gd name="connsiteY13" fmla="*/ 2611120 h 4023360"/>
              <a:gd name="connsiteX14" fmla="*/ 30480 w 3820160"/>
              <a:gd name="connsiteY14" fmla="*/ 2204720 h 4023360"/>
              <a:gd name="connsiteX15" fmla="*/ 0 w 3820160"/>
              <a:gd name="connsiteY15" fmla="*/ 1981200 h 4023360"/>
              <a:gd name="connsiteX16" fmla="*/ 71120 w 3820160"/>
              <a:gd name="connsiteY16" fmla="*/ 1158240 h 4023360"/>
              <a:gd name="connsiteX17" fmla="*/ 132080 w 3820160"/>
              <a:gd name="connsiteY17" fmla="*/ 975360 h 4023360"/>
              <a:gd name="connsiteX18" fmla="*/ 294640 w 3820160"/>
              <a:gd name="connsiteY18" fmla="*/ 690880 h 4023360"/>
              <a:gd name="connsiteX19" fmla="*/ 751840 w 3820160"/>
              <a:gd name="connsiteY19" fmla="*/ 254000 h 4023360"/>
              <a:gd name="connsiteX20" fmla="*/ 1127760 w 3820160"/>
              <a:gd name="connsiteY20" fmla="*/ 71120 h 4023360"/>
              <a:gd name="connsiteX21" fmla="*/ 1432560 w 3820160"/>
              <a:gd name="connsiteY21" fmla="*/ 10160 h 4023360"/>
              <a:gd name="connsiteX22" fmla="*/ 1625600 w 3820160"/>
              <a:gd name="connsiteY22" fmla="*/ 0 h 4023360"/>
              <a:gd name="connsiteX23" fmla="*/ 2174240 w 3820160"/>
              <a:gd name="connsiteY23" fmla="*/ 20320 h 4023360"/>
              <a:gd name="connsiteX24" fmla="*/ 2407920 w 3820160"/>
              <a:gd name="connsiteY24" fmla="*/ 101600 h 4023360"/>
              <a:gd name="connsiteX25" fmla="*/ 2580640 w 3820160"/>
              <a:gd name="connsiteY25" fmla="*/ 223520 h 4023360"/>
              <a:gd name="connsiteX26" fmla="*/ 2794000 w 3820160"/>
              <a:gd name="connsiteY26" fmla="*/ 599440 h 4023360"/>
              <a:gd name="connsiteX27" fmla="*/ 2885440 w 3820160"/>
              <a:gd name="connsiteY27" fmla="*/ 853440 h 4023360"/>
              <a:gd name="connsiteX28" fmla="*/ 3007360 w 3820160"/>
              <a:gd name="connsiteY28" fmla="*/ 1361440 h 4023360"/>
              <a:gd name="connsiteX29" fmla="*/ 3078480 w 3820160"/>
              <a:gd name="connsiteY29" fmla="*/ 1899920 h 4023360"/>
              <a:gd name="connsiteX30" fmla="*/ 3078480 w 3820160"/>
              <a:gd name="connsiteY30" fmla="*/ 2570480 h 4023360"/>
              <a:gd name="connsiteX31" fmla="*/ 3037840 w 3820160"/>
              <a:gd name="connsiteY31" fmla="*/ 2844800 h 4023360"/>
              <a:gd name="connsiteX32" fmla="*/ 3017520 w 3820160"/>
              <a:gd name="connsiteY32" fmla="*/ 2926080 h 4023360"/>
              <a:gd name="connsiteX33" fmla="*/ 2997200 w 3820160"/>
              <a:gd name="connsiteY33" fmla="*/ 2966720 h 4023360"/>
              <a:gd name="connsiteX34" fmla="*/ 3068320 w 3820160"/>
              <a:gd name="connsiteY34" fmla="*/ 3098800 h 4023360"/>
              <a:gd name="connsiteX35" fmla="*/ 3108960 w 3820160"/>
              <a:gd name="connsiteY35" fmla="*/ 3169920 h 4023360"/>
              <a:gd name="connsiteX36" fmla="*/ 3820160 w 3820160"/>
              <a:gd name="connsiteY36" fmla="*/ 3078480 h 4023360"/>
              <a:gd name="connsiteX0" fmla="*/ 3535680 w 3820160"/>
              <a:gd name="connsiteY0" fmla="*/ 350520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20160"/>
              <a:gd name="connsiteY0" fmla="*/ 327152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261360 w 3810000"/>
              <a:gd name="connsiteY27" fmla="*/ 129032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786592 w 3810000"/>
              <a:gd name="connsiteY33" fmla="*/ 3236276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09999 w 3810000"/>
              <a:gd name="connsiteY33"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108960 w 3810000"/>
              <a:gd name="connsiteY31" fmla="*/ 3169920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436071 w 3810000"/>
              <a:gd name="connsiteY28" fmla="*/ 2265991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359674 w 3810000"/>
              <a:gd name="connsiteY26" fmla="*/ 1222849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3001978 w 3810000"/>
              <a:gd name="connsiteY24" fmla="*/ 421964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407920 w 3810000"/>
              <a:gd name="connsiteY22" fmla="*/ 101600 h 4023360"/>
              <a:gd name="connsiteX23" fmla="*/ 3001978 w 3810000"/>
              <a:gd name="connsiteY23" fmla="*/ 421964 h 4023360"/>
              <a:gd name="connsiteX24" fmla="*/ 3359674 w 3810000"/>
              <a:gd name="connsiteY24" fmla="*/ 1222849 h 4023360"/>
              <a:gd name="connsiteX25" fmla="*/ 3436071 w 3810000"/>
              <a:gd name="connsiteY25" fmla="*/ 2265991 h 4023360"/>
              <a:gd name="connsiteX26" fmla="*/ 3373317 w 3810000"/>
              <a:gd name="connsiteY26" fmla="*/ 2711759 h 4023360"/>
              <a:gd name="connsiteX27" fmla="*/ 3306183 w 3810000"/>
              <a:gd name="connsiteY27" fmla="*/ 2962752 h 4023360"/>
              <a:gd name="connsiteX28" fmla="*/ 3277496 w 3810000"/>
              <a:gd name="connsiteY28" fmla="*/ 3058791 h 4023360"/>
              <a:gd name="connsiteX29" fmla="*/ 3809999 w 3810000"/>
              <a:gd name="connsiteY29" fmla="*/ 3287872 h 4023360"/>
              <a:gd name="connsiteX0" fmla="*/ 3810000 w 3810000"/>
              <a:gd name="connsiteY0" fmla="*/ 3272025 h 4023865"/>
              <a:gd name="connsiteX1" fmla="*/ 3474720 w 3810000"/>
              <a:gd name="connsiteY1" fmla="*/ 3576825 h 4023865"/>
              <a:gd name="connsiteX2" fmla="*/ 3230880 w 3810000"/>
              <a:gd name="connsiteY2" fmla="*/ 3749545 h 4023865"/>
              <a:gd name="connsiteX3" fmla="*/ 2763520 w 3810000"/>
              <a:gd name="connsiteY3" fmla="*/ 3932425 h 4023865"/>
              <a:gd name="connsiteX4" fmla="*/ 2407920 w 3810000"/>
              <a:gd name="connsiteY4" fmla="*/ 4013705 h 4023865"/>
              <a:gd name="connsiteX5" fmla="*/ 2204720 w 3810000"/>
              <a:gd name="connsiteY5" fmla="*/ 4023865 h 4023865"/>
              <a:gd name="connsiteX6" fmla="*/ 1869440 w 3810000"/>
              <a:gd name="connsiteY6" fmla="*/ 4013705 h 4023865"/>
              <a:gd name="connsiteX7" fmla="*/ 1483360 w 3810000"/>
              <a:gd name="connsiteY7" fmla="*/ 3942585 h 4023865"/>
              <a:gd name="connsiteX8" fmla="*/ 1259840 w 3810000"/>
              <a:gd name="connsiteY8" fmla="*/ 3871465 h 4023865"/>
              <a:gd name="connsiteX9" fmla="*/ 1056640 w 3810000"/>
              <a:gd name="connsiteY9" fmla="*/ 3780025 h 4023865"/>
              <a:gd name="connsiteX10" fmla="*/ 792480 w 3810000"/>
              <a:gd name="connsiteY10" fmla="*/ 3617465 h 4023865"/>
              <a:gd name="connsiteX11" fmla="*/ 355600 w 3810000"/>
              <a:gd name="connsiteY11" fmla="*/ 3018025 h 4023865"/>
              <a:gd name="connsiteX12" fmla="*/ 152400 w 3810000"/>
              <a:gd name="connsiteY12" fmla="*/ 2611625 h 4023865"/>
              <a:gd name="connsiteX13" fmla="*/ 30480 w 3810000"/>
              <a:gd name="connsiteY13" fmla="*/ 2205225 h 4023865"/>
              <a:gd name="connsiteX14" fmla="*/ 0 w 3810000"/>
              <a:gd name="connsiteY14" fmla="*/ 1981705 h 4023865"/>
              <a:gd name="connsiteX15" fmla="*/ 71120 w 3810000"/>
              <a:gd name="connsiteY15" fmla="*/ 1158745 h 4023865"/>
              <a:gd name="connsiteX16" fmla="*/ 132080 w 3810000"/>
              <a:gd name="connsiteY16" fmla="*/ 975865 h 4023865"/>
              <a:gd name="connsiteX17" fmla="*/ 294640 w 3810000"/>
              <a:gd name="connsiteY17" fmla="*/ 691385 h 4023865"/>
              <a:gd name="connsiteX18" fmla="*/ 751840 w 3810000"/>
              <a:gd name="connsiteY18" fmla="*/ 254505 h 4023865"/>
              <a:gd name="connsiteX19" fmla="*/ 1127760 w 3810000"/>
              <a:gd name="connsiteY19" fmla="*/ 71625 h 4023865"/>
              <a:gd name="connsiteX20" fmla="*/ 1625600 w 3810000"/>
              <a:gd name="connsiteY20" fmla="*/ 505 h 4023865"/>
              <a:gd name="connsiteX21" fmla="*/ 2407920 w 3810000"/>
              <a:gd name="connsiteY21" fmla="*/ 102105 h 4023865"/>
              <a:gd name="connsiteX22" fmla="*/ 3001978 w 3810000"/>
              <a:gd name="connsiteY22" fmla="*/ 422469 h 4023865"/>
              <a:gd name="connsiteX23" fmla="*/ 3359674 w 3810000"/>
              <a:gd name="connsiteY23" fmla="*/ 1223354 h 4023865"/>
              <a:gd name="connsiteX24" fmla="*/ 3436071 w 3810000"/>
              <a:gd name="connsiteY24" fmla="*/ 2266496 h 4023865"/>
              <a:gd name="connsiteX25" fmla="*/ 3373317 w 3810000"/>
              <a:gd name="connsiteY25" fmla="*/ 2712264 h 4023865"/>
              <a:gd name="connsiteX26" fmla="*/ 3306183 w 3810000"/>
              <a:gd name="connsiteY26" fmla="*/ 2963257 h 4023865"/>
              <a:gd name="connsiteX27" fmla="*/ 3277496 w 3810000"/>
              <a:gd name="connsiteY27" fmla="*/ 3059296 h 4023865"/>
              <a:gd name="connsiteX28" fmla="*/ 3809999 w 3810000"/>
              <a:gd name="connsiteY28" fmla="*/ 3288377 h 4023865"/>
              <a:gd name="connsiteX0" fmla="*/ 3810000 w 3810000"/>
              <a:gd name="connsiteY0" fmla="*/ 3281919 h 4033759"/>
              <a:gd name="connsiteX1" fmla="*/ 3474720 w 3810000"/>
              <a:gd name="connsiteY1" fmla="*/ 3586719 h 4033759"/>
              <a:gd name="connsiteX2" fmla="*/ 3230880 w 3810000"/>
              <a:gd name="connsiteY2" fmla="*/ 3759439 h 4033759"/>
              <a:gd name="connsiteX3" fmla="*/ 2763520 w 3810000"/>
              <a:gd name="connsiteY3" fmla="*/ 3942319 h 4033759"/>
              <a:gd name="connsiteX4" fmla="*/ 2407920 w 3810000"/>
              <a:gd name="connsiteY4" fmla="*/ 4023599 h 4033759"/>
              <a:gd name="connsiteX5" fmla="*/ 2204720 w 3810000"/>
              <a:gd name="connsiteY5" fmla="*/ 4033759 h 4033759"/>
              <a:gd name="connsiteX6" fmla="*/ 1869440 w 3810000"/>
              <a:gd name="connsiteY6" fmla="*/ 4023599 h 4033759"/>
              <a:gd name="connsiteX7" fmla="*/ 1483360 w 3810000"/>
              <a:gd name="connsiteY7" fmla="*/ 3952479 h 4033759"/>
              <a:gd name="connsiteX8" fmla="*/ 1259840 w 3810000"/>
              <a:gd name="connsiteY8" fmla="*/ 3881359 h 4033759"/>
              <a:gd name="connsiteX9" fmla="*/ 1056640 w 3810000"/>
              <a:gd name="connsiteY9" fmla="*/ 3789919 h 4033759"/>
              <a:gd name="connsiteX10" fmla="*/ 792480 w 3810000"/>
              <a:gd name="connsiteY10" fmla="*/ 3627359 h 4033759"/>
              <a:gd name="connsiteX11" fmla="*/ 355600 w 3810000"/>
              <a:gd name="connsiteY11" fmla="*/ 3027919 h 4033759"/>
              <a:gd name="connsiteX12" fmla="*/ 152400 w 3810000"/>
              <a:gd name="connsiteY12" fmla="*/ 2621519 h 4033759"/>
              <a:gd name="connsiteX13" fmla="*/ 30480 w 3810000"/>
              <a:gd name="connsiteY13" fmla="*/ 2215119 h 4033759"/>
              <a:gd name="connsiteX14" fmla="*/ 0 w 3810000"/>
              <a:gd name="connsiteY14" fmla="*/ 1991599 h 4033759"/>
              <a:gd name="connsiteX15" fmla="*/ 71120 w 3810000"/>
              <a:gd name="connsiteY15" fmla="*/ 1168639 h 4033759"/>
              <a:gd name="connsiteX16" fmla="*/ 132080 w 3810000"/>
              <a:gd name="connsiteY16" fmla="*/ 985759 h 4033759"/>
              <a:gd name="connsiteX17" fmla="*/ 294640 w 3810000"/>
              <a:gd name="connsiteY17" fmla="*/ 701279 h 4033759"/>
              <a:gd name="connsiteX18" fmla="*/ 1127760 w 3810000"/>
              <a:gd name="connsiteY18" fmla="*/ 81519 h 4033759"/>
              <a:gd name="connsiteX19" fmla="*/ 1625600 w 3810000"/>
              <a:gd name="connsiteY19" fmla="*/ 10399 h 4033759"/>
              <a:gd name="connsiteX20" fmla="*/ 2407920 w 3810000"/>
              <a:gd name="connsiteY20" fmla="*/ 111999 h 4033759"/>
              <a:gd name="connsiteX21" fmla="*/ 3001978 w 3810000"/>
              <a:gd name="connsiteY21" fmla="*/ 432363 h 4033759"/>
              <a:gd name="connsiteX22" fmla="*/ 3359674 w 3810000"/>
              <a:gd name="connsiteY22" fmla="*/ 1233248 h 4033759"/>
              <a:gd name="connsiteX23" fmla="*/ 3436071 w 3810000"/>
              <a:gd name="connsiteY23" fmla="*/ 2276390 h 4033759"/>
              <a:gd name="connsiteX24" fmla="*/ 3373317 w 3810000"/>
              <a:gd name="connsiteY24" fmla="*/ 2722158 h 4033759"/>
              <a:gd name="connsiteX25" fmla="*/ 3306183 w 3810000"/>
              <a:gd name="connsiteY25" fmla="*/ 2973151 h 4033759"/>
              <a:gd name="connsiteX26" fmla="*/ 3277496 w 3810000"/>
              <a:gd name="connsiteY26" fmla="*/ 3069190 h 4033759"/>
              <a:gd name="connsiteX27" fmla="*/ 3809999 w 3810000"/>
              <a:gd name="connsiteY27" fmla="*/ 3298271 h 4033759"/>
              <a:gd name="connsiteX0" fmla="*/ 3810000 w 3810000"/>
              <a:gd name="connsiteY0" fmla="*/ 3271645 h 4023485"/>
              <a:gd name="connsiteX1" fmla="*/ 3474720 w 3810000"/>
              <a:gd name="connsiteY1" fmla="*/ 3576445 h 4023485"/>
              <a:gd name="connsiteX2" fmla="*/ 3230880 w 3810000"/>
              <a:gd name="connsiteY2" fmla="*/ 3749165 h 4023485"/>
              <a:gd name="connsiteX3" fmla="*/ 2763520 w 3810000"/>
              <a:gd name="connsiteY3" fmla="*/ 3932045 h 4023485"/>
              <a:gd name="connsiteX4" fmla="*/ 2407920 w 3810000"/>
              <a:gd name="connsiteY4" fmla="*/ 4013325 h 4023485"/>
              <a:gd name="connsiteX5" fmla="*/ 2204720 w 3810000"/>
              <a:gd name="connsiteY5" fmla="*/ 4023485 h 4023485"/>
              <a:gd name="connsiteX6" fmla="*/ 1869440 w 3810000"/>
              <a:gd name="connsiteY6" fmla="*/ 4013325 h 4023485"/>
              <a:gd name="connsiteX7" fmla="*/ 1483360 w 3810000"/>
              <a:gd name="connsiteY7" fmla="*/ 3942205 h 4023485"/>
              <a:gd name="connsiteX8" fmla="*/ 1259840 w 3810000"/>
              <a:gd name="connsiteY8" fmla="*/ 3871085 h 4023485"/>
              <a:gd name="connsiteX9" fmla="*/ 1056640 w 3810000"/>
              <a:gd name="connsiteY9" fmla="*/ 3779645 h 4023485"/>
              <a:gd name="connsiteX10" fmla="*/ 792480 w 3810000"/>
              <a:gd name="connsiteY10" fmla="*/ 3617085 h 4023485"/>
              <a:gd name="connsiteX11" fmla="*/ 355600 w 3810000"/>
              <a:gd name="connsiteY11" fmla="*/ 3017645 h 4023485"/>
              <a:gd name="connsiteX12" fmla="*/ 152400 w 3810000"/>
              <a:gd name="connsiteY12" fmla="*/ 2611245 h 4023485"/>
              <a:gd name="connsiteX13" fmla="*/ 30480 w 3810000"/>
              <a:gd name="connsiteY13" fmla="*/ 2204845 h 4023485"/>
              <a:gd name="connsiteX14" fmla="*/ 0 w 3810000"/>
              <a:gd name="connsiteY14" fmla="*/ 1981325 h 4023485"/>
              <a:gd name="connsiteX15" fmla="*/ 71120 w 3810000"/>
              <a:gd name="connsiteY15" fmla="*/ 1158365 h 4023485"/>
              <a:gd name="connsiteX16" fmla="*/ 132080 w 3810000"/>
              <a:gd name="connsiteY16" fmla="*/ 975485 h 4023485"/>
              <a:gd name="connsiteX17" fmla="*/ 294640 w 3810000"/>
              <a:gd name="connsiteY17" fmla="*/ 691005 h 4023485"/>
              <a:gd name="connsiteX18" fmla="*/ 893683 w 3810000"/>
              <a:gd name="connsiteY18" fmla="*/ 261752 h 4023485"/>
              <a:gd name="connsiteX19" fmla="*/ 1625600 w 3810000"/>
              <a:gd name="connsiteY19" fmla="*/ 125 h 4023485"/>
              <a:gd name="connsiteX20" fmla="*/ 2407920 w 3810000"/>
              <a:gd name="connsiteY20" fmla="*/ 101725 h 4023485"/>
              <a:gd name="connsiteX21" fmla="*/ 3001978 w 3810000"/>
              <a:gd name="connsiteY21" fmla="*/ 422089 h 4023485"/>
              <a:gd name="connsiteX22" fmla="*/ 3359674 w 3810000"/>
              <a:gd name="connsiteY22" fmla="*/ 1222974 h 4023485"/>
              <a:gd name="connsiteX23" fmla="*/ 3436071 w 3810000"/>
              <a:gd name="connsiteY23" fmla="*/ 2266116 h 4023485"/>
              <a:gd name="connsiteX24" fmla="*/ 3373317 w 3810000"/>
              <a:gd name="connsiteY24" fmla="*/ 2711884 h 4023485"/>
              <a:gd name="connsiteX25" fmla="*/ 3306183 w 3810000"/>
              <a:gd name="connsiteY25" fmla="*/ 2962877 h 4023485"/>
              <a:gd name="connsiteX26" fmla="*/ 3277496 w 3810000"/>
              <a:gd name="connsiteY26" fmla="*/ 3058916 h 4023485"/>
              <a:gd name="connsiteX27" fmla="*/ 3809999 w 3810000"/>
              <a:gd name="connsiteY27" fmla="*/ 3287997 h 4023485"/>
              <a:gd name="connsiteX0" fmla="*/ 3810000 w 3810000"/>
              <a:gd name="connsiteY0" fmla="*/ 3220097 h 3971937"/>
              <a:gd name="connsiteX1" fmla="*/ 3474720 w 3810000"/>
              <a:gd name="connsiteY1" fmla="*/ 3524897 h 3971937"/>
              <a:gd name="connsiteX2" fmla="*/ 3230880 w 3810000"/>
              <a:gd name="connsiteY2" fmla="*/ 3697617 h 3971937"/>
              <a:gd name="connsiteX3" fmla="*/ 2763520 w 3810000"/>
              <a:gd name="connsiteY3" fmla="*/ 3880497 h 3971937"/>
              <a:gd name="connsiteX4" fmla="*/ 2407920 w 3810000"/>
              <a:gd name="connsiteY4" fmla="*/ 3961777 h 3971937"/>
              <a:gd name="connsiteX5" fmla="*/ 2204720 w 3810000"/>
              <a:gd name="connsiteY5" fmla="*/ 3971937 h 3971937"/>
              <a:gd name="connsiteX6" fmla="*/ 1869440 w 3810000"/>
              <a:gd name="connsiteY6" fmla="*/ 3961777 h 3971937"/>
              <a:gd name="connsiteX7" fmla="*/ 1483360 w 3810000"/>
              <a:gd name="connsiteY7" fmla="*/ 3890657 h 3971937"/>
              <a:gd name="connsiteX8" fmla="*/ 1259840 w 3810000"/>
              <a:gd name="connsiteY8" fmla="*/ 3819537 h 3971937"/>
              <a:gd name="connsiteX9" fmla="*/ 1056640 w 3810000"/>
              <a:gd name="connsiteY9" fmla="*/ 3728097 h 3971937"/>
              <a:gd name="connsiteX10" fmla="*/ 792480 w 3810000"/>
              <a:gd name="connsiteY10" fmla="*/ 3565537 h 3971937"/>
              <a:gd name="connsiteX11" fmla="*/ 355600 w 3810000"/>
              <a:gd name="connsiteY11" fmla="*/ 2966097 h 3971937"/>
              <a:gd name="connsiteX12" fmla="*/ 152400 w 3810000"/>
              <a:gd name="connsiteY12" fmla="*/ 2559697 h 3971937"/>
              <a:gd name="connsiteX13" fmla="*/ 30480 w 3810000"/>
              <a:gd name="connsiteY13" fmla="*/ 2153297 h 3971937"/>
              <a:gd name="connsiteX14" fmla="*/ 0 w 3810000"/>
              <a:gd name="connsiteY14" fmla="*/ 1929777 h 3971937"/>
              <a:gd name="connsiteX15" fmla="*/ 71120 w 3810000"/>
              <a:gd name="connsiteY15" fmla="*/ 1106817 h 3971937"/>
              <a:gd name="connsiteX16" fmla="*/ 132080 w 3810000"/>
              <a:gd name="connsiteY16" fmla="*/ 923937 h 3971937"/>
              <a:gd name="connsiteX17" fmla="*/ 294640 w 3810000"/>
              <a:gd name="connsiteY17" fmla="*/ 639457 h 3971937"/>
              <a:gd name="connsiteX18" fmla="*/ 893683 w 3810000"/>
              <a:gd name="connsiteY18" fmla="*/ 210204 h 3971937"/>
              <a:gd name="connsiteX19" fmla="*/ 1625600 w 3810000"/>
              <a:gd name="connsiteY19" fmla="*/ 172 h 3971937"/>
              <a:gd name="connsiteX20" fmla="*/ 2407920 w 3810000"/>
              <a:gd name="connsiteY20" fmla="*/ 50177 h 3971937"/>
              <a:gd name="connsiteX21" fmla="*/ 3001978 w 3810000"/>
              <a:gd name="connsiteY21" fmla="*/ 370541 h 3971937"/>
              <a:gd name="connsiteX22" fmla="*/ 3359674 w 3810000"/>
              <a:gd name="connsiteY22" fmla="*/ 1171426 h 3971937"/>
              <a:gd name="connsiteX23" fmla="*/ 3436071 w 3810000"/>
              <a:gd name="connsiteY23" fmla="*/ 2214568 h 3971937"/>
              <a:gd name="connsiteX24" fmla="*/ 3373317 w 3810000"/>
              <a:gd name="connsiteY24" fmla="*/ 2660336 h 3971937"/>
              <a:gd name="connsiteX25" fmla="*/ 3306183 w 3810000"/>
              <a:gd name="connsiteY25" fmla="*/ 2911329 h 3971937"/>
              <a:gd name="connsiteX26" fmla="*/ 3277496 w 3810000"/>
              <a:gd name="connsiteY26" fmla="*/ 3007368 h 3971937"/>
              <a:gd name="connsiteX27" fmla="*/ 3809999 w 3810000"/>
              <a:gd name="connsiteY27" fmla="*/ 3236449 h 3971937"/>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94640 w 3810000"/>
              <a:gd name="connsiteY17" fmla="*/ 639285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937609 w 3810000"/>
              <a:gd name="connsiteY9" fmla="*/ 3434392 h 3971765"/>
              <a:gd name="connsiteX10" fmla="*/ 266650 w 3810000"/>
              <a:gd name="connsiteY10" fmla="*/ 3001646 h 3971765"/>
              <a:gd name="connsiteX11" fmla="*/ 152400 w 3810000"/>
              <a:gd name="connsiteY11" fmla="*/ 2559525 h 3971765"/>
              <a:gd name="connsiteX12" fmla="*/ 30480 w 3810000"/>
              <a:gd name="connsiteY12" fmla="*/ 2153125 h 3971765"/>
              <a:gd name="connsiteX13" fmla="*/ 0 w 3810000"/>
              <a:gd name="connsiteY13" fmla="*/ 1929605 h 3971765"/>
              <a:gd name="connsiteX14" fmla="*/ 61757 w 3810000"/>
              <a:gd name="connsiteY14" fmla="*/ 1344779 h 3971765"/>
              <a:gd name="connsiteX15" fmla="*/ 275913 w 3810000"/>
              <a:gd name="connsiteY15" fmla="*/ 940921 h 3971765"/>
              <a:gd name="connsiteX16" fmla="*/ 893683 w 3810000"/>
              <a:gd name="connsiteY16" fmla="*/ 210032 h 3971765"/>
              <a:gd name="connsiteX17" fmla="*/ 1625600 w 3810000"/>
              <a:gd name="connsiteY17" fmla="*/ 0 h 3971765"/>
              <a:gd name="connsiteX18" fmla="*/ 2407920 w 3810000"/>
              <a:gd name="connsiteY18" fmla="*/ 50005 h 3971765"/>
              <a:gd name="connsiteX19" fmla="*/ 3001978 w 3810000"/>
              <a:gd name="connsiteY19" fmla="*/ 370369 h 3971765"/>
              <a:gd name="connsiteX20" fmla="*/ 3359674 w 3810000"/>
              <a:gd name="connsiteY20" fmla="*/ 1171254 h 3971765"/>
              <a:gd name="connsiteX21" fmla="*/ 3436071 w 3810000"/>
              <a:gd name="connsiteY21" fmla="*/ 2214396 h 3971765"/>
              <a:gd name="connsiteX22" fmla="*/ 3373317 w 3810000"/>
              <a:gd name="connsiteY22" fmla="*/ 2660164 h 3971765"/>
              <a:gd name="connsiteX23" fmla="*/ 3306183 w 3810000"/>
              <a:gd name="connsiteY23" fmla="*/ 2911157 h 3971765"/>
              <a:gd name="connsiteX24" fmla="*/ 3277496 w 3810000"/>
              <a:gd name="connsiteY24" fmla="*/ 3007196 h 3971765"/>
              <a:gd name="connsiteX25" fmla="*/ 3809999 w 3810000"/>
              <a:gd name="connsiteY25"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483360 w 3810000"/>
              <a:gd name="connsiteY6" fmla="*/ 3890485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0326"/>
              <a:gd name="connsiteX1" fmla="*/ 3474720 w 3810000"/>
              <a:gd name="connsiteY1" fmla="*/ 3524725 h 3970326"/>
              <a:gd name="connsiteX2" fmla="*/ 3230880 w 3810000"/>
              <a:gd name="connsiteY2" fmla="*/ 3697445 h 3970326"/>
              <a:gd name="connsiteX3" fmla="*/ 2763520 w 3810000"/>
              <a:gd name="connsiteY3" fmla="*/ 3880325 h 3970326"/>
              <a:gd name="connsiteX4" fmla="*/ 2407920 w 3810000"/>
              <a:gd name="connsiteY4" fmla="*/ 3961605 h 3970326"/>
              <a:gd name="connsiteX5" fmla="*/ 1665941 w 3810000"/>
              <a:gd name="connsiteY5" fmla="*/ 3644413 h 3970326"/>
              <a:gd name="connsiteX6" fmla="*/ 1372197 w 3810000"/>
              <a:gd name="connsiteY6" fmla="*/ 3581231 h 3970326"/>
              <a:gd name="connsiteX7" fmla="*/ 937609 w 3810000"/>
              <a:gd name="connsiteY7" fmla="*/ 3434392 h 3970326"/>
              <a:gd name="connsiteX8" fmla="*/ 266650 w 3810000"/>
              <a:gd name="connsiteY8" fmla="*/ 3001646 h 3970326"/>
              <a:gd name="connsiteX9" fmla="*/ 152400 w 3810000"/>
              <a:gd name="connsiteY9" fmla="*/ 2559525 h 3970326"/>
              <a:gd name="connsiteX10" fmla="*/ 30480 w 3810000"/>
              <a:gd name="connsiteY10" fmla="*/ 2153125 h 3970326"/>
              <a:gd name="connsiteX11" fmla="*/ 0 w 3810000"/>
              <a:gd name="connsiteY11" fmla="*/ 1929605 h 3970326"/>
              <a:gd name="connsiteX12" fmla="*/ 61757 w 3810000"/>
              <a:gd name="connsiteY12" fmla="*/ 1344779 h 3970326"/>
              <a:gd name="connsiteX13" fmla="*/ 275913 w 3810000"/>
              <a:gd name="connsiteY13" fmla="*/ 940921 h 3970326"/>
              <a:gd name="connsiteX14" fmla="*/ 893683 w 3810000"/>
              <a:gd name="connsiteY14" fmla="*/ 210032 h 3970326"/>
              <a:gd name="connsiteX15" fmla="*/ 1625600 w 3810000"/>
              <a:gd name="connsiteY15" fmla="*/ 0 h 3970326"/>
              <a:gd name="connsiteX16" fmla="*/ 2407920 w 3810000"/>
              <a:gd name="connsiteY16" fmla="*/ 50005 h 3970326"/>
              <a:gd name="connsiteX17" fmla="*/ 3001978 w 3810000"/>
              <a:gd name="connsiteY17" fmla="*/ 370369 h 3970326"/>
              <a:gd name="connsiteX18" fmla="*/ 3359674 w 3810000"/>
              <a:gd name="connsiteY18" fmla="*/ 1171254 h 3970326"/>
              <a:gd name="connsiteX19" fmla="*/ 3436071 w 3810000"/>
              <a:gd name="connsiteY19" fmla="*/ 2214396 h 3970326"/>
              <a:gd name="connsiteX20" fmla="*/ 3373317 w 3810000"/>
              <a:gd name="connsiteY20" fmla="*/ 2660164 h 3970326"/>
              <a:gd name="connsiteX21" fmla="*/ 3306183 w 3810000"/>
              <a:gd name="connsiteY21" fmla="*/ 2911157 h 3970326"/>
              <a:gd name="connsiteX22" fmla="*/ 3277496 w 3810000"/>
              <a:gd name="connsiteY22" fmla="*/ 3007196 h 3970326"/>
              <a:gd name="connsiteX23" fmla="*/ 3809999 w 3810000"/>
              <a:gd name="connsiteY23" fmla="*/ 3236277 h 3970326"/>
              <a:gd name="connsiteX0" fmla="*/ 3810000 w 3810000"/>
              <a:gd name="connsiteY0" fmla="*/ 3219925 h 3880478"/>
              <a:gd name="connsiteX1" fmla="*/ 3474720 w 3810000"/>
              <a:gd name="connsiteY1" fmla="*/ 3524725 h 3880478"/>
              <a:gd name="connsiteX2" fmla="*/ 3230880 w 3810000"/>
              <a:gd name="connsiteY2" fmla="*/ 3697445 h 3880478"/>
              <a:gd name="connsiteX3" fmla="*/ 2763520 w 3810000"/>
              <a:gd name="connsiteY3" fmla="*/ 3880325 h 3880478"/>
              <a:gd name="connsiteX4" fmla="*/ 2384513 w 3810000"/>
              <a:gd name="connsiteY4" fmla="*/ 3727441 h 3880478"/>
              <a:gd name="connsiteX5" fmla="*/ 1665941 w 3810000"/>
              <a:gd name="connsiteY5" fmla="*/ 3644413 h 3880478"/>
              <a:gd name="connsiteX6" fmla="*/ 1372197 w 3810000"/>
              <a:gd name="connsiteY6" fmla="*/ 3581231 h 3880478"/>
              <a:gd name="connsiteX7" fmla="*/ 937609 w 3810000"/>
              <a:gd name="connsiteY7" fmla="*/ 3434392 h 3880478"/>
              <a:gd name="connsiteX8" fmla="*/ 266650 w 3810000"/>
              <a:gd name="connsiteY8" fmla="*/ 3001646 h 3880478"/>
              <a:gd name="connsiteX9" fmla="*/ 152400 w 3810000"/>
              <a:gd name="connsiteY9" fmla="*/ 2559525 h 3880478"/>
              <a:gd name="connsiteX10" fmla="*/ 30480 w 3810000"/>
              <a:gd name="connsiteY10" fmla="*/ 2153125 h 3880478"/>
              <a:gd name="connsiteX11" fmla="*/ 0 w 3810000"/>
              <a:gd name="connsiteY11" fmla="*/ 1929605 h 3880478"/>
              <a:gd name="connsiteX12" fmla="*/ 61757 w 3810000"/>
              <a:gd name="connsiteY12" fmla="*/ 1344779 h 3880478"/>
              <a:gd name="connsiteX13" fmla="*/ 275913 w 3810000"/>
              <a:gd name="connsiteY13" fmla="*/ 940921 h 3880478"/>
              <a:gd name="connsiteX14" fmla="*/ 893683 w 3810000"/>
              <a:gd name="connsiteY14" fmla="*/ 210032 h 3880478"/>
              <a:gd name="connsiteX15" fmla="*/ 1625600 w 3810000"/>
              <a:gd name="connsiteY15" fmla="*/ 0 h 3880478"/>
              <a:gd name="connsiteX16" fmla="*/ 2407920 w 3810000"/>
              <a:gd name="connsiteY16" fmla="*/ 50005 h 3880478"/>
              <a:gd name="connsiteX17" fmla="*/ 3001978 w 3810000"/>
              <a:gd name="connsiteY17" fmla="*/ 370369 h 3880478"/>
              <a:gd name="connsiteX18" fmla="*/ 3359674 w 3810000"/>
              <a:gd name="connsiteY18" fmla="*/ 1171254 h 3880478"/>
              <a:gd name="connsiteX19" fmla="*/ 3436071 w 3810000"/>
              <a:gd name="connsiteY19" fmla="*/ 2214396 h 3880478"/>
              <a:gd name="connsiteX20" fmla="*/ 3373317 w 3810000"/>
              <a:gd name="connsiteY20" fmla="*/ 2660164 h 3880478"/>
              <a:gd name="connsiteX21" fmla="*/ 3306183 w 3810000"/>
              <a:gd name="connsiteY21" fmla="*/ 2911157 h 3880478"/>
              <a:gd name="connsiteX22" fmla="*/ 3277496 w 3810000"/>
              <a:gd name="connsiteY22" fmla="*/ 3007196 h 3880478"/>
              <a:gd name="connsiteX23" fmla="*/ 3809999 w 3810000"/>
              <a:gd name="connsiteY23" fmla="*/ 3236277 h 3880478"/>
              <a:gd name="connsiteX0" fmla="*/ 3810000 w 3810000"/>
              <a:gd name="connsiteY0" fmla="*/ 3219925 h 3735785"/>
              <a:gd name="connsiteX1" fmla="*/ 3474720 w 3810000"/>
              <a:gd name="connsiteY1" fmla="*/ 3524725 h 3735785"/>
              <a:gd name="connsiteX2" fmla="*/ 3230880 w 3810000"/>
              <a:gd name="connsiteY2" fmla="*/ 3697445 h 3735785"/>
              <a:gd name="connsiteX3" fmla="*/ 2688614 w 3810000"/>
              <a:gd name="connsiteY3" fmla="*/ 3729507 h 3735785"/>
              <a:gd name="connsiteX4" fmla="*/ 2384513 w 3810000"/>
              <a:gd name="connsiteY4" fmla="*/ 3727441 h 3735785"/>
              <a:gd name="connsiteX5" fmla="*/ 1665941 w 3810000"/>
              <a:gd name="connsiteY5" fmla="*/ 3644413 h 3735785"/>
              <a:gd name="connsiteX6" fmla="*/ 1372197 w 3810000"/>
              <a:gd name="connsiteY6" fmla="*/ 3581231 h 3735785"/>
              <a:gd name="connsiteX7" fmla="*/ 937609 w 3810000"/>
              <a:gd name="connsiteY7" fmla="*/ 3434392 h 3735785"/>
              <a:gd name="connsiteX8" fmla="*/ 266650 w 3810000"/>
              <a:gd name="connsiteY8" fmla="*/ 3001646 h 3735785"/>
              <a:gd name="connsiteX9" fmla="*/ 152400 w 3810000"/>
              <a:gd name="connsiteY9" fmla="*/ 2559525 h 3735785"/>
              <a:gd name="connsiteX10" fmla="*/ 30480 w 3810000"/>
              <a:gd name="connsiteY10" fmla="*/ 2153125 h 3735785"/>
              <a:gd name="connsiteX11" fmla="*/ 0 w 3810000"/>
              <a:gd name="connsiteY11" fmla="*/ 1929605 h 3735785"/>
              <a:gd name="connsiteX12" fmla="*/ 61757 w 3810000"/>
              <a:gd name="connsiteY12" fmla="*/ 1344779 h 3735785"/>
              <a:gd name="connsiteX13" fmla="*/ 275913 w 3810000"/>
              <a:gd name="connsiteY13" fmla="*/ 940921 h 3735785"/>
              <a:gd name="connsiteX14" fmla="*/ 893683 w 3810000"/>
              <a:gd name="connsiteY14" fmla="*/ 210032 h 3735785"/>
              <a:gd name="connsiteX15" fmla="*/ 1625600 w 3810000"/>
              <a:gd name="connsiteY15" fmla="*/ 0 h 3735785"/>
              <a:gd name="connsiteX16" fmla="*/ 2407920 w 3810000"/>
              <a:gd name="connsiteY16" fmla="*/ 50005 h 3735785"/>
              <a:gd name="connsiteX17" fmla="*/ 3001978 w 3810000"/>
              <a:gd name="connsiteY17" fmla="*/ 370369 h 3735785"/>
              <a:gd name="connsiteX18" fmla="*/ 3359674 w 3810000"/>
              <a:gd name="connsiteY18" fmla="*/ 1171254 h 3735785"/>
              <a:gd name="connsiteX19" fmla="*/ 3436071 w 3810000"/>
              <a:gd name="connsiteY19" fmla="*/ 2214396 h 3735785"/>
              <a:gd name="connsiteX20" fmla="*/ 3373317 w 3810000"/>
              <a:gd name="connsiteY20" fmla="*/ 2660164 h 3735785"/>
              <a:gd name="connsiteX21" fmla="*/ 3306183 w 3810000"/>
              <a:gd name="connsiteY21" fmla="*/ 2911157 h 3735785"/>
              <a:gd name="connsiteX22" fmla="*/ 3277496 w 3810000"/>
              <a:gd name="connsiteY22" fmla="*/ 3007196 h 3735785"/>
              <a:gd name="connsiteX23" fmla="*/ 3809999 w 3810000"/>
              <a:gd name="connsiteY23" fmla="*/ 3236277 h 3735785"/>
              <a:gd name="connsiteX0" fmla="*/ 3810000 w 3810000"/>
              <a:gd name="connsiteY0" fmla="*/ 3219925 h 3736003"/>
              <a:gd name="connsiteX1" fmla="*/ 3474720 w 3810000"/>
              <a:gd name="connsiteY1" fmla="*/ 3524725 h 3736003"/>
              <a:gd name="connsiteX2" fmla="*/ 3062345 w 3810000"/>
              <a:gd name="connsiteY2" fmla="*/ 3693477 h 3736003"/>
              <a:gd name="connsiteX3" fmla="*/ 2688614 w 3810000"/>
              <a:gd name="connsiteY3" fmla="*/ 3729507 h 3736003"/>
              <a:gd name="connsiteX4" fmla="*/ 2384513 w 3810000"/>
              <a:gd name="connsiteY4" fmla="*/ 3727441 h 3736003"/>
              <a:gd name="connsiteX5" fmla="*/ 1665941 w 3810000"/>
              <a:gd name="connsiteY5" fmla="*/ 3644413 h 3736003"/>
              <a:gd name="connsiteX6" fmla="*/ 1372197 w 3810000"/>
              <a:gd name="connsiteY6" fmla="*/ 3581231 h 3736003"/>
              <a:gd name="connsiteX7" fmla="*/ 937609 w 3810000"/>
              <a:gd name="connsiteY7" fmla="*/ 3434392 h 3736003"/>
              <a:gd name="connsiteX8" fmla="*/ 266650 w 3810000"/>
              <a:gd name="connsiteY8" fmla="*/ 3001646 h 3736003"/>
              <a:gd name="connsiteX9" fmla="*/ 152400 w 3810000"/>
              <a:gd name="connsiteY9" fmla="*/ 2559525 h 3736003"/>
              <a:gd name="connsiteX10" fmla="*/ 30480 w 3810000"/>
              <a:gd name="connsiteY10" fmla="*/ 2153125 h 3736003"/>
              <a:gd name="connsiteX11" fmla="*/ 0 w 3810000"/>
              <a:gd name="connsiteY11" fmla="*/ 1929605 h 3736003"/>
              <a:gd name="connsiteX12" fmla="*/ 61757 w 3810000"/>
              <a:gd name="connsiteY12" fmla="*/ 1344779 h 3736003"/>
              <a:gd name="connsiteX13" fmla="*/ 275913 w 3810000"/>
              <a:gd name="connsiteY13" fmla="*/ 940921 h 3736003"/>
              <a:gd name="connsiteX14" fmla="*/ 893683 w 3810000"/>
              <a:gd name="connsiteY14" fmla="*/ 210032 h 3736003"/>
              <a:gd name="connsiteX15" fmla="*/ 1625600 w 3810000"/>
              <a:gd name="connsiteY15" fmla="*/ 0 h 3736003"/>
              <a:gd name="connsiteX16" fmla="*/ 2407920 w 3810000"/>
              <a:gd name="connsiteY16" fmla="*/ 50005 h 3736003"/>
              <a:gd name="connsiteX17" fmla="*/ 3001978 w 3810000"/>
              <a:gd name="connsiteY17" fmla="*/ 370369 h 3736003"/>
              <a:gd name="connsiteX18" fmla="*/ 3359674 w 3810000"/>
              <a:gd name="connsiteY18" fmla="*/ 1171254 h 3736003"/>
              <a:gd name="connsiteX19" fmla="*/ 3436071 w 3810000"/>
              <a:gd name="connsiteY19" fmla="*/ 2214396 h 3736003"/>
              <a:gd name="connsiteX20" fmla="*/ 3373317 w 3810000"/>
              <a:gd name="connsiteY20" fmla="*/ 2660164 h 3736003"/>
              <a:gd name="connsiteX21" fmla="*/ 3306183 w 3810000"/>
              <a:gd name="connsiteY21" fmla="*/ 2911157 h 3736003"/>
              <a:gd name="connsiteX22" fmla="*/ 3277496 w 3810000"/>
              <a:gd name="connsiteY22" fmla="*/ 3007196 h 3736003"/>
              <a:gd name="connsiteX23" fmla="*/ 3809999 w 3810000"/>
              <a:gd name="connsiteY23" fmla="*/ 3236277 h 3736003"/>
              <a:gd name="connsiteX0" fmla="*/ 3810000 w 3810000"/>
              <a:gd name="connsiteY0" fmla="*/ 3219925 h 3730351"/>
              <a:gd name="connsiteX1" fmla="*/ 3474720 w 3810000"/>
              <a:gd name="connsiteY1" fmla="*/ 3524725 h 3730351"/>
              <a:gd name="connsiteX2" fmla="*/ 3062345 w 3810000"/>
              <a:gd name="connsiteY2" fmla="*/ 3693477 h 3730351"/>
              <a:gd name="connsiteX3" fmla="*/ 2384513 w 3810000"/>
              <a:gd name="connsiteY3" fmla="*/ 3727441 h 3730351"/>
              <a:gd name="connsiteX4" fmla="*/ 1665941 w 3810000"/>
              <a:gd name="connsiteY4" fmla="*/ 3644413 h 3730351"/>
              <a:gd name="connsiteX5" fmla="*/ 1372197 w 3810000"/>
              <a:gd name="connsiteY5" fmla="*/ 3581231 h 3730351"/>
              <a:gd name="connsiteX6" fmla="*/ 937609 w 3810000"/>
              <a:gd name="connsiteY6" fmla="*/ 3434392 h 3730351"/>
              <a:gd name="connsiteX7" fmla="*/ 266650 w 3810000"/>
              <a:gd name="connsiteY7" fmla="*/ 3001646 h 3730351"/>
              <a:gd name="connsiteX8" fmla="*/ 152400 w 3810000"/>
              <a:gd name="connsiteY8" fmla="*/ 2559525 h 3730351"/>
              <a:gd name="connsiteX9" fmla="*/ 30480 w 3810000"/>
              <a:gd name="connsiteY9" fmla="*/ 2153125 h 3730351"/>
              <a:gd name="connsiteX10" fmla="*/ 0 w 3810000"/>
              <a:gd name="connsiteY10" fmla="*/ 1929605 h 3730351"/>
              <a:gd name="connsiteX11" fmla="*/ 61757 w 3810000"/>
              <a:gd name="connsiteY11" fmla="*/ 1344779 h 3730351"/>
              <a:gd name="connsiteX12" fmla="*/ 275913 w 3810000"/>
              <a:gd name="connsiteY12" fmla="*/ 940921 h 3730351"/>
              <a:gd name="connsiteX13" fmla="*/ 893683 w 3810000"/>
              <a:gd name="connsiteY13" fmla="*/ 210032 h 3730351"/>
              <a:gd name="connsiteX14" fmla="*/ 1625600 w 3810000"/>
              <a:gd name="connsiteY14" fmla="*/ 0 h 3730351"/>
              <a:gd name="connsiteX15" fmla="*/ 2407920 w 3810000"/>
              <a:gd name="connsiteY15" fmla="*/ 50005 h 3730351"/>
              <a:gd name="connsiteX16" fmla="*/ 3001978 w 3810000"/>
              <a:gd name="connsiteY16" fmla="*/ 370369 h 3730351"/>
              <a:gd name="connsiteX17" fmla="*/ 3359674 w 3810000"/>
              <a:gd name="connsiteY17" fmla="*/ 1171254 h 3730351"/>
              <a:gd name="connsiteX18" fmla="*/ 3436071 w 3810000"/>
              <a:gd name="connsiteY18" fmla="*/ 2214396 h 3730351"/>
              <a:gd name="connsiteX19" fmla="*/ 3373317 w 3810000"/>
              <a:gd name="connsiteY19" fmla="*/ 2660164 h 3730351"/>
              <a:gd name="connsiteX20" fmla="*/ 3306183 w 3810000"/>
              <a:gd name="connsiteY20" fmla="*/ 2911157 h 3730351"/>
              <a:gd name="connsiteX21" fmla="*/ 3277496 w 3810000"/>
              <a:gd name="connsiteY21" fmla="*/ 3007196 h 3730351"/>
              <a:gd name="connsiteX22" fmla="*/ 3809999 w 3810000"/>
              <a:gd name="connsiteY22" fmla="*/ 3236277 h 3730351"/>
              <a:gd name="connsiteX0" fmla="*/ 3810000 w 3810000"/>
              <a:gd name="connsiteY0" fmla="*/ 3219925 h 3729628"/>
              <a:gd name="connsiteX1" fmla="*/ 3474720 w 3810000"/>
              <a:gd name="connsiteY1" fmla="*/ 3524725 h 3729628"/>
              <a:gd name="connsiteX2" fmla="*/ 3020211 w 3810000"/>
              <a:gd name="connsiteY2" fmla="*/ 3689508 h 3729628"/>
              <a:gd name="connsiteX3" fmla="*/ 2384513 w 3810000"/>
              <a:gd name="connsiteY3" fmla="*/ 3727441 h 3729628"/>
              <a:gd name="connsiteX4" fmla="*/ 1665941 w 3810000"/>
              <a:gd name="connsiteY4" fmla="*/ 3644413 h 3729628"/>
              <a:gd name="connsiteX5" fmla="*/ 1372197 w 3810000"/>
              <a:gd name="connsiteY5" fmla="*/ 3581231 h 3729628"/>
              <a:gd name="connsiteX6" fmla="*/ 937609 w 3810000"/>
              <a:gd name="connsiteY6" fmla="*/ 3434392 h 3729628"/>
              <a:gd name="connsiteX7" fmla="*/ 266650 w 3810000"/>
              <a:gd name="connsiteY7" fmla="*/ 3001646 h 3729628"/>
              <a:gd name="connsiteX8" fmla="*/ 152400 w 3810000"/>
              <a:gd name="connsiteY8" fmla="*/ 2559525 h 3729628"/>
              <a:gd name="connsiteX9" fmla="*/ 30480 w 3810000"/>
              <a:gd name="connsiteY9" fmla="*/ 2153125 h 3729628"/>
              <a:gd name="connsiteX10" fmla="*/ 0 w 3810000"/>
              <a:gd name="connsiteY10" fmla="*/ 1929605 h 3729628"/>
              <a:gd name="connsiteX11" fmla="*/ 61757 w 3810000"/>
              <a:gd name="connsiteY11" fmla="*/ 1344779 h 3729628"/>
              <a:gd name="connsiteX12" fmla="*/ 275913 w 3810000"/>
              <a:gd name="connsiteY12" fmla="*/ 940921 h 3729628"/>
              <a:gd name="connsiteX13" fmla="*/ 893683 w 3810000"/>
              <a:gd name="connsiteY13" fmla="*/ 210032 h 3729628"/>
              <a:gd name="connsiteX14" fmla="*/ 1625600 w 3810000"/>
              <a:gd name="connsiteY14" fmla="*/ 0 h 3729628"/>
              <a:gd name="connsiteX15" fmla="*/ 2407920 w 3810000"/>
              <a:gd name="connsiteY15" fmla="*/ 50005 h 3729628"/>
              <a:gd name="connsiteX16" fmla="*/ 3001978 w 3810000"/>
              <a:gd name="connsiteY16" fmla="*/ 370369 h 3729628"/>
              <a:gd name="connsiteX17" fmla="*/ 3359674 w 3810000"/>
              <a:gd name="connsiteY17" fmla="*/ 1171254 h 3729628"/>
              <a:gd name="connsiteX18" fmla="*/ 3436071 w 3810000"/>
              <a:gd name="connsiteY18" fmla="*/ 2214396 h 3729628"/>
              <a:gd name="connsiteX19" fmla="*/ 3373317 w 3810000"/>
              <a:gd name="connsiteY19" fmla="*/ 2660164 h 3729628"/>
              <a:gd name="connsiteX20" fmla="*/ 3306183 w 3810000"/>
              <a:gd name="connsiteY20" fmla="*/ 2911157 h 3729628"/>
              <a:gd name="connsiteX21" fmla="*/ 3277496 w 3810000"/>
              <a:gd name="connsiteY21" fmla="*/ 3007196 h 3729628"/>
              <a:gd name="connsiteX22" fmla="*/ 3809999 w 3810000"/>
              <a:gd name="connsiteY22" fmla="*/ 3236277 h 3729628"/>
              <a:gd name="connsiteX0" fmla="*/ 3810000 w 3810000"/>
              <a:gd name="connsiteY0" fmla="*/ 3219925 h 3729629"/>
              <a:gd name="connsiteX1" fmla="*/ 3474720 w 3810000"/>
              <a:gd name="connsiteY1" fmla="*/ 3524725 h 3729629"/>
              <a:gd name="connsiteX2" fmla="*/ 3020211 w 3810000"/>
              <a:gd name="connsiteY2" fmla="*/ 3689508 h 3729629"/>
              <a:gd name="connsiteX3" fmla="*/ 2309608 w 3810000"/>
              <a:gd name="connsiteY3" fmla="*/ 3727442 h 3729629"/>
              <a:gd name="connsiteX4" fmla="*/ 1665941 w 3810000"/>
              <a:gd name="connsiteY4" fmla="*/ 3644413 h 3729629"/>
              <a:gd name="connsiteX5" fmla="*/ 1372197 w 3810000"/>
              <a:gd name="connsiteY5" fmla="*/ 3581231 h 3729629"/>
              <a:gd name="connsiteX6" fmla="*/ 937609 w 3810000"/>
              <a:gd name="connsiteY6" fmla="*/ 3434392 h 3729629"/>
              <a:gd name="connsiteX7" fmla="*/ 266650 w 3810000"/>
              <a:gd name="connsiteY7" fmla="*/ 3001646 h 3729629"/>
              <a:gd name="connsiteX8" fmla="*/ 152400 w 3810000"/>
              <a:gd name="connsiteY8" fmla="*/ 2559525 h 3729629"/>
              <a:gd name="connsiteX9" fmla="*/ 30480 w 3810000"/>
              <a:gd name="connsiteY9" fmla="*/ 2153125 h 3729629"/>
              <a:gd name="connsiteX10" fmla="*/ 0 w 3810000"/>
              <a:gd name="connsiteY10" fmla="*/ 1929605 h 3729629"/>
              <a:gd name="connsiteX11" fmla="*/ 61757 w 3810000"/>
              <a:gd name="connsiteY11" fmla="*/ 1344779 h 3729629"/>
              <a:gd name="connsiteX12" fmla="*/ 275913 w 3810000"/>
              <a:gd name="connsiteY12" fmla="*/ 940921 h 3729629"/>
              <a:gd name="connsiteX13" fmla="*/ 893683 w 3810000"/>
              <a:gd name="connsiteY13" fmla="*/ 210032 h 3729629"/>
              <a:gd name="connsiteX14" fmla="*/ 1625600 w 3810000"/>
              <a:gd name="connsiteY14" fmla="*/ 0 h 3729629"/>
              <a:gd name="connsiteX15" fmla="*/ 2407920 w 3810000"/>
              <a:gd name="connsiteY15" fmla="*/ 50005 h 3729629"/>
              <a:gd name="connsiteX16" fmla="*/ 3001978 w 3810000"/>
              <a:gd name="connsiteY16" fmla="*/ 370369 h 3729629"/>
              <a:gd name="connsiteX17" fmla="*/ 3359674 w 3810000"/>
              <a:gd name="connsiteY17" fmla="*/ 1171254 h 3729629"/>
              <a:gd name="connsiteX18" fmla="*/ 3436071 w 3810000"/>
              <a:gd name="connsiteY18" fmla="*/ 2214396 h 3729629"/>
              <a:gd name="connsiteX19" fmla="*/ 3373317 w 3810000"/>
              <a:gd name="connsiteY19" fmla="*/ 2660164 h 3729629"/>
              <a:gd name="connsiteX20" fmla="*/ 3306183 w 3810000"/>
              <a:gd name="connsiteY20" fmla="*/ 2911157 h 3729629"/>
              <a:gd name="connsiteX21" fmla="*/ 3277496 w 3810000"/>
              <a:gd name="connsiteY21" fmla="*/ 3007196 h 3729629"/>
              <a:gd name="connsiteX22" fmla="*/ 3809999 w 3810000"/>
              <a:gd name="connsiteY22" fmla="*/ 3236277 h 3729629"/>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152400 w 3810000"/>
              <a:gd name="connsiteY8" fmla="*/ 2559525 h 3729312"/>
              <a:gd name="connsiteX9" fmla="*/ 30480 w 3810000"/>
              <a:gd name="connsiteY9" fmla="*/ 2153125 h 3729312"/>
              <a:gd name="connsiteX10" fmla="*/ 0 w 3810000"/>
              <a:gd name="connsiteY10" fmla="*/ 1929605 h 3729312"/>
              <a:gd name="connsiteX11" fmla="*/ 61757 w 3810000"/>
              <a:gd name="connsiteY11" fmla="*/ 1344779 h 3729312"/>
              <a:gd name="connsiteX12" fmla="*/ 275913 w 3810000"/>
              <a:gd name="connsiteY12" fmla="*/ 940921 h 3729312"/>
              <a:gd name="connsiteX13" fmla="*/ 893683 w 3810000"/>
              <a:gd name="connsiteY13" fmla="*/ 210032 h 3729312"/>
              <a:gd name="connsiteX14" fmla="*/ 1625600 w 3810000"/>
              <a:gd name="connsiteY14" fmla="*/ 0 h 3729312"/>
              <a:gd name="connsiteX15" fmla="*/ 2407920 w 3810000"/>
              <a:gd name="connsiteY15" fmla="*/ 50005 h 3729312"/>
              <a:gd name="connsiteX16" fmla="*/ 3001978 w 3810000"/>
              <a:gd name="connsiteY16" fmla="*/ 370369 h 3729312"/>
              <a:gd name="connsiteX17" fmla="*/ 3359674 w 3810000"/>
              <a:gd name="connsiteY17" fmla="*/ 1171254 h 3729312"/>
              <a:gd name="connsiteX18" fmla="*/ 3436071 w 3810000"/>
              <a:gd name="connsiteY18" fmla="*/ 2214396 h 3729312"/>
              <a:gd name="connsiteX19" fmla="*/ 3373317 w 3810000"/>
              <a:gd name="connsiteY19" fmla="*/ 2660164 h 3729312"/>
              <a:gd name="connsiteX20" fmla="*/ 3306183 w 3810000"/>
              <a:gd name="connsiteY20" fmla="*/ 2911157 h 3729312"/>
              <a:gd name="connsiteX21" fmla="*/ 3277496 w 3810000"/>
              <a:gd name="connsiteY21" fmla="*/ 3007196 h 3729312"/>
              <a:gd name="connsiteX22" fmla="*/ 3809999 w 3810000"/>
              <a:gd name="connsiteY22"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83357 w 3831600"/>
              <a:gd name="connsiteY9" fmla="*/ 1344779 h 3729312"/>
              <a:gd name="connsiteX10" fmla="*/ 297513 w 3831600"/>
              <a:gd name="connsiteY10" fmla="*/ 940921 h 3729312"/>
              <a:gd name="connsiteX11" fmla="*/ 915283 w 3831600"/>
              <a:gd name="connsiteY11" fmla="*/ 210032 h 3729312"/>
              <a:gd name="connsiteX12" fmla="*/ 1647200 w 3831600"/>
              <a:gd name="connsiteY12" fmla="*/ 0 h 3729312"/>
              <a:gd name="connsiteX13" fmla="*/ 2429520 w 3831600"/>
              <a:gd name="connsiteY13" fmla="*/ 50005 h 3729312"/>
              <a:gd name="connsiteX14" fmla="*/ 3023578 w 3831600"/>
              <a:gd name="connsiteY14" fmla="*/ 370369 h 3729312"/>
              <a:gd name="connsiteX15" fmla="*/ 3381274 w 3831600"/>
              <a:gd name="connsiteY15" fmla="*/ 1171254 h 3729312"/>
              <a:gd name="connsiteX16" fmla="*/ 3457671 w 3831600"/>
              <a:gd name="connsiteY16" fmla="*/ 2214396 h 3729312"/>
              <a:gd name="connsiteX17" fmla="*/ 3394917 w 3831600"/>
              <a:gd name="connsiteY17" fmla="*/ 2660164 h 3729312"/>
              <a:gd name="connsiteX18" fmla="*/ 3327783 w 3831600"/>
              <a:gd name="connsiteY18" fmla="*/ 2911157 h 3729312"/>
              <a:gd name="connsiteX19" fmla="*/ 3299096 w 3831600"/>
              <a:gd name="connsiteY19" fmla="*/ 3007196 h 3729312"/>
              <a:gd name="connsiteX20" fmla="*/ 3831599 w 38316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311558 w 3831600"/>
              <a:gd name="connsiteY9" fmla="*/ 841700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27607 w 3827607"/>
              <a:gd name="connsiteY0" fmla="*/ 3219925 h 3729312"/>
              <a:gd name="connsiteX1" fmla="*/ 3412740 w 3827607"/>
              <a:gd name="connsiteY1" fmla="*/ 3548539 h 3729312"/>
              <a:gd name="connsiteX2" fmla="*/ 3037818 w 3827607"/>
              <a:gd name="connsiteY2" fmla="*/ 3689508 h 3729312"/>
              <a:gd name="connsiteX3" fmla="*/ 2327215 w 3827607"/>
              <a:gd name="connsiteY3" fmla="*/ 3727442 h 3729312"/>
              <a:gd name="connsiteX4" fmla="*/ 1683548 w 3827607"/>
              <a:gd name="connsiteY4" fmla="*/ 3644413 h 3729312"/>
              <a:gd name="connsiteX5" fmla="*/ 1038687 w 3827607"/>
              <a:gd name="connsiteY5" fmla="*/ 3462165 h 3729312"/>
              <a:gd name="connsiteX6" fmla="*/ 260849 w 3827607"/>
              <a:gd name="connsiteY6" fmla="*/ 2950050 h 3729312"/>
              <a:gd name="connsiteX7" fmla="*/ 10635 w 3827607"/>
              <a:gd name="connsiteY7" fmla="*/ 2200752 h 3729312"/>
              <a:gd name="connsiteX8" fmla="*/ 17607 w 3827607"/>
              <a:gd name="connsiteY8" fmla="*/ 1854197 h 3729312"/>
              <a:gd name="connsiteX9" fmla="*/ 307565 w 3827607"/>
              <a:gd name="connsiteY9" fmla="*/ 841700 h 3729312"/>
              <a:gd name="connsiteX10" fmla="*/ 911290 w 3827607"/>
              <a:gd name="connsiteY10" fmla="*/ 210032 h 3729312"/>
              <a:gd name="connsiteX11" fmla="*/ 1643207 w 3827607"/>
              <a:gd name="connsiteY11" fmla="*/ 0 h 3729312"/>
              <a:gd name="connsiteX12" fmla="*/ 2425527 w 3827607"/>
              <a:gd name="connsiteY12" fmla="*/ 50005 h 3729312"/>
              <a:gd name="connsiteX13" fmla="*/ 3019585 w 3827607"/>
              <a:gd name="connsiteY13" fmla="*/ 370369 h 3729312"/>
              <a:gd name="connsiteX14" fmla="*/ 3377281 w 3827607"/>
              <a:gd name="connsiteY14" fmla="*/ 1171254 h 3729312"/>
              <a:gd name="connsiteX15" fmla="*/ 3453678 w 3827607"/>
              <a:gd name="connsiteY15" fmla="*/ 2214396 h 3729312"/>
              <a:gd name="connsiteX16" fmla="*/ 3390924 w 3827607"/>
              <a:gd name="connsiteY16" fmla="*/ 2660164 h 3729312"/>
              <a:gd name="connsiteX17" fmla="*/ 3323790 w 3827607"/>
              <a:gd name="connsiteY17" fmla="*/ 2911157 h 3729312"/>
              <a:gd name="connsiteX18" fmla="*/ 3295103 w 3827607"/>
              <a:gd name="connsiteY18" fmla="*/ 3007196 h 3729312"/>
              <a:gd name="connsiteX19" fmla="*/ 3827606 w 3827607"/>
              <a:gd name="connsiteY19" fmla="*/ 3236277 h 3729312"/>
              <a:gd name="connsiteX0" fmla="*/ 3833194 w 3833194"/>
              <a:gd name="connsiteY0" fmla="*/ 3219925 h 3729312"/>
              <a:gd name="connsiteX1" fmla="*/ 3418327 w 3833194"/>
              <a:gd name="connsiteY1" fmla="*/ 3548539 h 3729312"/>
              <a:gd name="connsiteX2" fmla="*/ 3043405 w 3833194"/>
              <a:gd name="connsiteY2" fmla="*/ 3689508 h 3729312"/>
              <a:gd name="connsiteX3" fmla="*/ 2332802 w 3833194"/>
              <a:gd name="connsiteY3" fmla="*/ 3727442 h 3729312"/>
              <a:gd name="connsiteX4" fmla="*/ 1689135 w 3833194"/>
              <a:gd name="connsiteY4" fmla="*/ 3644413 h 3729312"/>
              <a:gd name="connsiteX5" fmla="*/ 1044274 w 3833194"/>
              <a:gd name="connsiteY5" fmla="*/ 3462165 h 3729312"/>
              <a:gd name="connsiteX6" fmla="*/ 266436 w 3833194"/>
              <a:gd name="connsiteY6" fmla="*/ 2950050 h 3729312"/>
              <a:gd name="connsiteX7" fmla="*/ 16222 w 3833194"/>
              <a:gd name="connsiteY7" fmla="*/ 2200752 h 3729312"/>
              <a:gd name="connsiteX8" fmla="*/ 23194 w 3833194"/>
              <a:gd name="connsiteY8" fmla="*/ 1854197 h 3729312"/>
              <a:gd name="connsiteX9" fmla="*/ 313152 w 3833194"/>
              <a:gd name="connsiteY9" fmla="*/ 841700 h 3729312"/>
              <a:gd name="connsiteX10" fmla="*/ 916877 w 3833194"/>
              <a:gd name="connsiteY10" fmla="*/ 210032 h 3729312"/>
              <a:gd name="connsiteX11" fmla="*/ 1648794 w 3833194"/>
              <a:gd name="connsiteY11" fmla="*/ 0 h 3729312"/>
              <a:gd name="connsiteX12" fmla="*/ 2431114 w 3833194"/>
              <a:gd name="connsiteY12" fmla="*/ 50005 h 3729312"/>
              <a:gd name="connsiteX13" fmla="*/ 3025172 w 3833194"/>
              <a:gd name="connsiteY13" fmla="*/ 370369 h 3729312"/>
              <a:gd name="connsiteX14" fmla="*/ 3382868 w 3833194"/>
              <a:gd name="connsiteY14" fmla="*/ 1171254 h 3729312"/>
              <a:gd name="connsiteX15" fmla="*/ 3459265 w 3833194"/>
              <a:gd name="connsiteY15" fmla="*/ 2214396 h 3729312"/>
              <a:gd name="connsiteX16" fmla="*/ 3396511 w 3833194"/>
              <a:gd name="connsiteY16" fmla="*/ 2660164 h 3729312"/>
              <a:gd name="connsiteX17" fmla="*/ 3329377 w 3833194"/>
              <a:gd name="connsiteY17" fmla="*/ 2911157 h 3729312"/>
              <a:gd name="connsiteX18" fmla="*/ 3300690 w 3833194"/>
              <a:gd name="connsiteY18" fmla="*/ 3007196 h 3729312"/>
              <a:gd name="connsiteX19" fmla="*/ 3833193 w 3833194"/>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15574 w 3835616"/>
              <a:gd name="connsiteY9" fmla="*/ 841700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171595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29746 w 3835616"/>
              <a:gd name="connsiteY19" fmla="*/ 3216376 h 3729312"/>
              <a:gd name="connsiteX0" fmla="*/ 3835616 w 3841659"/>
              <a:gd name="connsiteY0" fmla="*/ 3219925 h 3729312"/>
              <a:gd name="connsiteX1" fmla="*/ 3420749 w 3841659"/>
              <a:gd name="connsiteY1" fmla="*/ 3548539 h 3729312"/>
              <a:gd name="connsiteX2" fmla="*/ 3045827 w 3841659"/>
              <a:gd name="connsiteY2" fmla="*/ 3689508 h 3729312"/>
              <a:gd name="connsiteX3" fmla="*/ 2335224 w 3841659"/>
              <a:gd name="connsiteY3" fmla="*/ 3727442 h 3729312"/>
              <a:gd name="connsiteX4" fmla="*/ 1691557 w 3841659"/>
              <a:gd name="connsiteY4" fmla="*/ 3644413 h 3729312"/>
              <a:gd name="connsiteX5" fmla="*/ 1046696 w 3841659"/>
              <a:gd name="connsiteY5" fmla="*/ 3462165 h 3729312"/>
              <a:gd name="connsiteX6" fmla="*/ 268858 w 3841659"/>
              <a:gd name="connsiteY6" fmla="*/ 2950050 h 3729312"/>
              <a:gd name="connsiteX7" fmla="*/ 18644 w 3841659"/>
              <a:gd name="connsiteY7" fmla="*/ 2200752 h 3729312"/>
              <a:gd name="connsiteX8" fmla="*/ 30297 w 3841659"/>
              <a:gd name="connsiteY8" fmla="*/ 1762911 h 3729312"/>
              <a:gd name="connsiteX9" fmla="*/ 301529 w 3841659"/>
              <a:gd name="connsiteY9" fmla="*/ 901232 h 3729312"/>
              <a:gd name="connsiteX10" fmla="*/ 717992 w 3841659"/>
              <a:gd name="connsiteY10" fmla="*/ 341005 h 3729312"/>
              <a:gd name="connsiteX11" fmla="*/ 1651216 w 3841659"/>
              <a:gd name="connsiteY11" fmla="*/ 0 h 3729312"/>
              <a:gd name="connsiteX12" fmla="*/ 2433536 w 3841659"/>
              <a:gd name="connsiteY12" fmla="*/ 50005 h 3729312"/>
              <a:gd name="connsiteX13" fmla="*/ 3027594 w 3841659"/>
              <a:gd name="connsiteY13" fmla="*/ 370369 h 3729312"/>
              <a:gd name="connsiteX14" fmla="*/ 3385290 w 3841659"/>
              <a:gd name="connsiteY14" fmla="*/ 1171254 h 3729312"/>
              <a:gd name="connsiteX15" fmla="*/ 3461687 w 3841659"/>
              <a:gd name="connsiteY15" fmla="*/ 2214396 h 3729312"/>
              <a:gd name="connsiteX16" fmla="*/ 3398933 w 3841659"/>
              <a:gd name="connsiteY16" fmla="*/ 2660164 h 3729312"/>
              <a:gd name="connsiteX17" fmla="*/ 3331799 w 3841659"/>
              <a:gd name="connsiteY17" fmla="*/ 2911157 h 3729312"/>
              <a:gd name="connsiteX18" fmla="*/ 3303112 w 3841659"/>
              <a:gd name="connsiteY18" fmla="*/ 3007196 h 3729312"/>
              <a:gd name="connsiteX19" fmla="*/ 3841659 w 3841659"/>
              <a:gd name="connsiteY19" fmla="*/ 3223109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762243 w 3835616"/>
              <a:gd name="connsiteY19" fmla="*/ 3112020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65486"/>
              <a:gd name="connsiteY0" fmla="*/ 3219925 h 3729312"/>
              <a:gd name="connsiteX1" fmla="*/ 3420749 w 3865486"/>
              <a:gd name="connsiteY1" fmla="*/ 3548539 h 3729312"/>
              <a:gd name="connsiteX2" fmla="*/ 3045827 w 3865486"/>
              <a:gd name="connsiteY2" fmla="*/ 3689508 h 3729312"/>
              <a:gd name="connsiteX3" fmla="*/ 2335224 w 3865486"/>
              <a:gd name="connsiteY3" fmla="*/ 3727442 h 3729312"/>
              <a:gd name="connsiteX4" fmla="*/ 1691557 w 3865486"/>
              <a:gd name="connsiteY4" fmla="*/ 3644413 h 3729312"/>
              <a:gd name="connsiteX5" fmla="*/ 1046696 w 3865486"/>
              <a:gd name="connsiteY5" fmla="*/ 3462165 h 3729312"/>
              <a:gd name="connsiteX6" fmla="*/ 268858 w 3865486"/>
              <a:gd name="connsiteY6" fmla="*/ 2950050 h 3729312"/>
              <a:gd name="connsiteX7" fmla="*/ 18644 w 3865486"/>
              <a:gd name="connsiteY7" fmla="*/ 2200752 h 3729312"/>
              <a:gd name="connsiteX8" fmla="*/ 30297 w 3865486"/>
              <a:gd name="connsiteY8" fmla="*/ 1762911 h 3729312"/>
              <a:gd name="connsiteX9" fmla="*/ 301529 w 3865486"/>
              <a:gd name="connsiteY9" fmla="*/ 901232 h 3729312"/>
              <a:gd name="connsiteX10" fmla="*/ 717992 w 3865486"/>
              <a:gd name="connsiteY10" fmla="*/ 341005 h 3729312"/>
              <a:gd name="connsiteX11" fmla="*/ 1651216 w 3865486"/>
              <a:gd name="connsiteY11" fmla="*/ 0 h 3729312"/>
              <a:gd name="connsiteX12" fmla="*/ 2433536 w 3865486"/>
              <a:gd name="connsiteY12" fmla="*/ 50005 h 3729312"/>
              <a:gd name="connsiteX13" fmla="*/ 3027594 w 3865486"/>
              <a:gd name="connsiteY13" fmla="*/ 370369 h 3729312"/>
              <a:gd name="connsiteX14" fmla="*/ 3385290 w 3865486"/>
              <a:gd name="connsiteY14" fmla="*/ 1171254 h 3729312"/>
              <a:gd name="connsiteX15" fmla="*/ 3461687 w 3865486"/>
              <a:gd name="connsiteY15" fmla="*/ 2214396 h 3729312"/>
              <a:gd name="connsiteX16" fmla="*/ 3398933 w 3865486"/>
              <a:gd name="connsiteY16" fmla="*/ 2660164 h 3729312"/>
              <a:gd name="connsiteX17" fmla="*/ 3331799 w 3865486"/>
              <a:gd name="connsiteY17" fmla="*/ 2911157 h 3729312"/>
              <a:gd name="connsiteX18" fmla="*/ 3865486 w 3865486"/>
              <a:gd name="connsiteY18" fmla="*/ 313895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576"/>
              <a:gd name="connsiteX1" fmla="*/ 3416779 w 3837690"/>
              <a:gd name="connsiteY1" fmla="*/ 3528340 h 3729576"/>
              <a:gd name="connsiteX2" fmla="*/ 3045827 w 3837690"/>
              <a:gd name="connsiteY2" fmla="*/ 3689508 h 3729576"/>
              <a:gd name="connsiteX3" fmla="*/ 2335224 w 3837690"/>
              <a:gd name="connsiteY3" fmla="*/ 3727442 h 3729576"/>
              <a:gd name="connsiteX4" fmla="*/ 1691557 w 3837690"/>
              <a:gd name="connsiteY4" fmla="*/ 3644413 h 3729576"/>
              <a:gd name="connsiteX5" fmla="*/ 1046696 w 3837690"/>
              <a:gd name="connsiteY5" fmla="*/ 3462165 h 3729576"/>
              <a:gd name="connsiteX6" fmla="*/ 268858 w 3837690"/>
              <a:gd name="connsiteY6" fmla="*/ 2950050 h 3729576"/>
              <a:gd name="connsiteX7" fmla="*/ 18644 w 3837690"/>
              <a:gd name="connsiteY7" fmla="*/ 2200752 h 3729576"/>
              <a:gd name="connsiteX8" fmla="*/ 30297 w 3837690"/>
              <a:gd name="connsiteY8" fmla="*/ 1762911 h 3729576"/>
              <a:gd name="connsiteX9" fmla="*/ 301529 w 3837690"/>
              <a:gd name="connsiteY9" fmla="*/ 901232 h 3729576"/>
              <a:gd name="connsiteX10" fmla="*/ 717992 w 3837690"/>
              <a:gd name="connsiteY10" fmla="*/ 341005 h 3729576"/>
              <a:gd name="connsiteX11" fmla="*/ 1651216 w 3837690"/>
              <a:gd name="connsiteY11" fmla="*/ 0 h 3729576"/>
              <a:gd name="connsiteX12" fmla="*/ 2433536 w 3837690"/>
              <a:gd name="connsiteY12" fmla="*/ 50005 h 3729576"/>
              <a:gd name="connsiteX13" fmla="*/ 3027594 w 3837690"/>
              <a:gd name="connsiteY13" fmla="*/ 370369 h 3729576"/>
              <a:gd name="connsiteX14" fmla="*/ 3385290 w 3837690"/>
              <a:gd name="connsiteY14" fmla="*/ 1171254 h 3729576"/>
              <a:gd name="connsiteX15" fmla="*/ 3461687 w 3837690"/>
              <a:gd name="connsiteY15" fmla="*/ 2214396 h 3729576"/>
              <a:gd name="connsiteX16" fmla="*/ 3430700 w 3837690"/>
              <a:gd name="connsiteY16" fmla="*/ 2656798 h 3729576"/>
              <a:gd name="connsiteX17" fmla="*/ 3292091 w 3837690"/>
              <a:gd name="connsiteY17" fmla="*/ 2978484 h 3729576"/>
              <a:gd name="connsiteX18" fmla="*/ 3837690 w 3837690"/>
              <a:gd name="connsiteY18" fmla="*/ 3213012 h 3729576"/>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13012 h 3727718"/>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23110 h 3727718"/>
              <a:gd name="connsiteX0" fmla="*/ 3835616 w 3837690"/>
              <a:gd name="connsiteY0" fmla="*/ 3219925 h 3729804"/>
              <a:gd name="connsiteX1" fmla="*/ 3416779 w 3837690"/>
              <a:gd name="connsiteY1" fmla="*/ 3528340 h 3729804"/>
              <a:gd name="connsiteX2" fmla="*/ 2964477 w 3837690"/>
              <a:gd name="connsiteY2" fmla="*/ 3558897 h 3729804"/>
              <a:gd name="connsiteX3" fmla="*/ 2335224 w 3837690"/>
              <a:gd name="connsiteY3" fmla="*/ 3727442 h 3729804"/>
              <a:gd name="connsiteX4" fmla="*/ 1691557 w 3837690"/>
              <a:gd name="connsiteY4" fmla="*/ 3644413 h 3729804"/>
              <a:gd name="connsiteX5" fmla="*/ 1046696 w 3837690"/>
              <a:gd name="connsiteY5" fmla="*/ 3462165 h 3729804"/>
              <a:gd name="connsiteX6" fmla="*/ 268858 w 3837690"/>
              <a:gd name="connsiteY6" fmla="*/ 2950050 h 3729804"/>
              <a:gd name="connsiteX7" fmla="*/ 18644 w 3837690"/>
              <a:gd name="connsiteY7" fmla="*/ 2200752 h 3729804"/>
              <a:gd name="connsiteX8" fmla="*/ 30297 w 3837690"/>
              <a:gd name="connsiteY8" fmla="*/ 1762911 h 3729804"/>
              <a:gd name="connsiteX9" fmla="*/ 301529 w 3837690"/>
              <a:gd name="connsiteY9" fmla="*/ 901232 h 3729804"/>
              <a:gd name="connsiteX10" fmla="*/ 717992 w 3837690"/>
              <a:gd name="connsiteY10" fmla="*/ 341005 h 3729804"/>
              <a:gd name="connsiteX11" fmla="*/ 1651216 w 3837690"/>
              <a:gd name="connsiteY11" fmla="*/ 0 h 3729804"/>
              <a:gd name="connsiteX12" fmla="*/ 2433536 w 3837690"/>
              <a:gd name="connsiteY12" fmla="*/ 50005 h 3729804"/>
              <a:gd name="connsiteX13" fmla="*/ 3027594 w 3837690"/>
              <a:gd name="connsiteY13" fmla="*/ 370369 h 3729804"/>
              <a:gd name="connsiteX14" fmla="*/ 3385290 w 3837690"/>
              <a:gd name="connsiteY14" fmla="*/ 1171254 h 3729804"/>
              <a:gd name="connsiteX15" fmla="*/ 3461687 w 3837690"/>
              <a:gd name="connsiteY15" fmla="*/ 2214396 h 3729804"/>
              <a:gd name="connsiteX16" fmla="*/ 3430700 w 3837690"/>
              <a:gd name="connsiteY16" fmla="*/ 2656798 h 3729804"/>
              <a:gd name="connsiteX17" fmla="*/ 3292091 w 3837690"/>
              <a:gd name="connsiteY17" fmla="*/ 2978484 h 3729804"/>
              <a:gd name="connsiteX18" fmla="*/ 3837690 w 3837690"/>
              <a:gd name="connsiteY18" fmla="*/ 3223110 h 3729804"/>
              <a:gd name="connsiteX0" fmla="*/ 3835616 w 3837690"/>
              <a:gd name="connsiteY0" fmla="*/ 3219925 h 3728640"/>
              <a:gd name="connsiteX1" fmla="*/ 3416779 w 3837690"/>
              <a:gd name="connsiteY1" fmla="*/ 3528340 h 3728640"/>
              <a:gd name="connsiteX2" fmla="*/ 2964477 w 3837690"/>
              <a:gd name="connsiteY2" fmla="*/ 3558897 h 3728640"/>
              <a:gd name="connsiteX3" fmla="*/ 2335224 w 3837690"/>
              <a:gd name="connsiteY3" fmla="*/ 3727442 h 3728640"/>
              <a:gd name="connsiteX4" fmla="*/ 1046696 w 3837690"/>
              <a:gd name="connsiteY4" fmla="*/ 3462165 h 3728640"/>
              <a:gd name="connsiteX5" fmla="*/ 268858 w 3837690"/>
              <a:gd name="connsiteY5" fmla="*/ 2950050 h 3728640"/>
              <a:gd name="connsiteX6" fmla="*/ 18644 w 3837690"/>
              <a:gd name="connsiteY6" fmla="*/ 2200752 h 3728640"/>
              <a:gd name="connsiteX7" fmla="*/ 30297 w 3837690"/>
              <a:gd name="connsiteY7" fmla="*/ 1762911 h 3728640"/>
              <a:gd name="connsiteX8" fmla="*/ 301529 w 3837690"/>
              <a:gd name="connsiteY8" fmla="*/ 901232 h 3728640"/>
              <a:gd name="connsiteX9" fmla="*/ 717992 w 3837690"/>
              <a:gd name="connsiteY9" fmla="*/ 341005 h 3728640"/>
              <a:gd name="connsiteX10" fmla="*/ 1651216 w 3837690"/>
              <a:gd name="connsiteY10" fmla="*/ 0 h 3728640"/>
              <a:gd name="connsiteX11" fmla="*/ 2433536 w 3837690"/>
              <a:gd name="connsiteY11" fmla="*/ 50005 h 3728640"/>
              <a:gd name="connsiteX12" fmla="*/ 3027594 w 3837690"/>
              <a:gd name="connsiteY12" fmla="*/ 370369 h 3728640"/>
              <a:gd name="connsiteX13" fmla="*/ 3385290 w 3837690"/>
              <a:gd name="connsiteY13" fmla="*/ 1171254 h 3728640"/>
              <a:gd name="connsiteX14" fmla="*/ 3461687 w 3837690"/>
              <a:gd name="connsiteY14" fmla="*/ 2214396 h 3728640"/>
              <a:gd name="connsiteX15" fmla="*/ 3430700 w 3837690"/>
              <a:gd name="connsiteY15" fmla="*/ 2656798 h 3728640"/>
              <a:gd name="connsiteX16" fmla="*/ 3292091 w 3837690"/>
              <a:gd name="connsiteY16" fmla="*/ 2978484 h 3728640"/>
              <a:gd name="connsiteX17" fmla="*/ 3837690 w 3837690"/>
              <a:gd name="connsiteY17" fmla="*/ 3223110 h 3728640"/>
              <a:gd name="connsiteX0" fmla="*/ 3835616 w 3837690"/>
              <a:gd name="connsiteY0" fmla="*/ 3219925 h 3728656"/>
              <a:gd name="connsiteX1" fmla="*/ 3417487 w 3837690"/>
              <a:gd name="connsiteY1" fmla="*/ 3513956 h 3728656"/>
              <a:gd name="connsiteX2" fmla="*/ 2964477 w 3837690"/>
              <a:gd name="connsiteY2" fmla="*/ 3558897 h 3728656"/>
              <a:gd name="connsiteX3" fmla="*/ 2335224 w 3837690"/>
              <a:gd name="connsiteY3" fmla="*/ 3727442 h 3728656"/>
              <a:gd name="connsiteX4" fmla="*/ 1046696 w 3837690"/>
              <a:gd name="connsiteY4" fmla="*/ 3462165 h 3728656"/>
              <a:gd name="connsiteX5" fmla="*/ 268858 w 3837690"/>
              <a:gd name="connsiteY5" fmla="*/ 2950050 h 3728656"/>
              <a:gd name="connsiteX6" fmla="*/ 18644 w 3837690"/>
              <a:gd name="connsiteY6" fmla="*/ 2200752 h 3728656"/>
              <a:gd name="connsiteX7" fmla="*/ 30297 w 3837690"/>
              <a:gd name="connsiteY7" fmla="*/ 1762911 h 3728656"/>
              <a:gd name="connsiteX8" fmla="*/ 301529 w 3837690"/>
              <a:gd name="connsiteY8" fmla="*/ 901232 h 3728656"/>
              <a:gd name="connsiteX9" fmla="*/ 717992 w 3837690"/>
              <a:gd name="connsiteY9" fmla="*/ 341005 h 3728656"/>
              <a:gd name="connsiteX10" fmla="*/ 1651216 w 3837690"/>
              <a:gd name="connsiteY10" fmla="*/ 0 h 3728656"/>
              <a:gd name="connsiteX11" fmla="*/ 2433536 w 3837690"/>
              <a:gd name="connsiteY11" fmla="*/ 50005 h 3728656"/>
              <a:gd name="connsiteX12" fmla="*/ 3027594 w 3837690"/>
              <a:gd name="connsiteY12" fmla="*/ 370369 h 3728656"/>
              <a:gd name="connsiteX13" fmla="*/ 3385290 w 3837690"/>
              <a:gd name="connsiteY13" fmla="*/ 1171254 h 3728656"/>
              <a:gd name="connsiteX14" fmla="*/ 3461687 w 3837690"/>
              <a:gd name="connsiteY14" fmla="*/ 2214396 h 3728656"/>
              <a:gd name="connsiteX15" fmla="*/ 3430700 w 3837690"/>
              <a:gd name="connsiteY15" fmla="*/ 2656798 h 3728656"/>
              <a:gd name="connsiteX16" fmla="*/ 3292091 w 3837690"/>
              <a:gd name="connsiteY16" fmla="*/ 2978484 h 3728656"/>
              <a:gd name="connsiteX17" fmla="*/ 3837690 w 3837690"/>
              <a:gd name="connsiteY17" fmla="*/ 3223110 h 3728656"/>
              <a:gd name="connsiteX0" fmla="*/ 3835616 w 3835616"/>
              <a:gd name="connsiteY0" fmla="*/ 3219925 h 3728656"/>
              <a:gd name="connsiteX1" fmla="*/ 3417487 w 3835616"/>
              <a:gd name="connsiteY1" fmla="*/ 3513956 h 3728656"/>
              <a:gd name="connsiteX2" fmla="*/ 2964477 w 3835616"/>
              <a:gd name="connsiteY2" fmla="*/ 3558897 h 3728656"/>
              <a:gd name="connsiteX3" fmla="*/ 2335224 w 3835616"/>
              <a:gd name="connsiteY3" fmla="*/ 3727442 h 3728656"/>
              <a:gd name="connsiteX4" fmla="*/ 1046696 w 3835616"/>
              <a:gd name="connsiteY4" fmla="*/ 3462165 h 3728656"/>
              <a:gd name="connsiteX5" fmla="*/ 268858 w 3835616"/>
              <a:gd name="connsiteY5" fmla="*/ 2950050 h 3728656"/>
              <a:gd name="connsiteX6" fmla="*/ 18644 w 3835616"/>
              <a:gd name="connsiteY6" fmla="*/ 2200752 h 3728656"/>
              <a:gd name="connsiteX7" fmla="*/ 30297 w 3835616"/>
              <a:gd name="connsiteY7" fmla="*/ 1762911 h 3728656"/>
              <a:gd name="connsiteX8" fmla="*/ 301529 w 3835616"/>
              <a:gd name="connsiteY8" fmla="*/ 901232 h 3728656"/>
              <a:gd name="connsiteX9" fmla="*/ 717992 w 3835616"/>
              <a:gd name="connsiteY9" fmla="*/ 341005 h 3728656"/>
              <a:gd name="connsiteX10" fmla="*/ 1651216 w 3835616"/>
              <a:gd name="connsiteY10" fmla="*/ 0 h 3728656"/>
              <a:gd name="connsiteX11" fmla="*/ 2433536 w 3835616"/>
              <a:gd name="connsiteY11" fmla="*/ 50005 h 3728656"/>
              <a:gd name="connsiteX12" fmla="*/ 3027594 w 3835616"/>
              <a:gd name="connsiteY12" fmla="*/ 370369 h 3728656"/>
              <a:gd name="connsiteX13" fmla="*/ 3385290 w 3835616"/>
              <a:gd name="connsiteY13" fmla="*/ 1171254 h 3728656"/>
              <a:gd name="connsiteX14" fmla="*/ 3461687 w 3835616"/>
              <a:gd name="connsiteY14" fmla="*/ 2214396 h 3728656"/>
              <a:gd name="connsiteX15" fmla="*/ 3430700 w 3835616"/>
              <a:gd name="connsiteY15" fmla="*/ 2656798 h 3728656"/>
              <a:gd name="connsiteX16" fmla="*/ 3292091 w 3835616"/>
              <a:gd name="connsiteY16" fmla="*/ 2978484 h 3728656"/>
              <a:gd name="connsiteX17" fmla="*/ 3751780 w 3835616"/>
              <a:gd name="connsiteY17" fmla="*/ 3256428 h 3728656"/>
              <a:gd name="connsiteX0" fmla="*/ 3835616 w 3835616"/>
              <a:gd name="connsiteY0" fmla="*/ 3219925 h 3729924"/>
              <a:gd name="connsiteX1" fmla="*/ 3417487 w 3835616"/>
              <a:gd name="connsiteY1" fmla="*/ 3513956 h 3729924"/>
              <a:gd name="connsiteX2" fmla="*/ 2964477 w 3835616"/>
              <a:gd name="connsiteY2" fmla="*/ 3558897 h 3729924"/>
              <a:gd name="connsiteX3" fmla="*/ 2222800 w 3835616"/>
              <a:gd name="connsiteY3" fmla="*/ 3728717 h 3729924"/>
              <a:gd name="connsiteX4" fmla="*/ 1046696 w 3835616"/>
              <a:gd name="connsiteY4" fmla="*/ 3462165 h 3729924"/>
              <a:gd name="connsiteX5" fmla="*/ 268858 w 3835616"/>
              <a:gd name="connsiteY5" fmla="*/ 2950050 h 3729924"/>
              <a:gd name="connsiteX6" fmla="*/ 18644 w 3835616"/>
              <a:gd name="connsiteY6" fmla="*/ 2200752 h 3729924"/>
              <a:gd name="connsiteX7" fmla="*/ 30297 w 3835616"/>
              <a:gd name="connsiteY7" fmla="*/ 1762911 h 3729924"/>
              <a:gd name="connsiteX8" fmla="*/ 301529 w 3835616"/>
              <a:gd name="connsiteY8" fmla="*/ 901232 h 3729924"/>
              <a:gd name="connsiteX9" fmla="*/ 717992 w 3835616"/>
              <a:gd name="connsiteY9" fmla="*/ 341005 h 3729924"/>
              <a:gd name="connsiteX10" fmla="*/ 1651216 w 3835616"/>
              <a:gd name="connsiteY10" fmla="*/ 0 h 3729924"/>
              <a:gd name="connsiteX11" fmla="*/ 2433536 w 3835616"/>
              <a:gd name="connsiteY11" fmla="*/ 50005 h 3729924"/>
              <a:gd name="connsiteX12" fmla="*/ 3027594 w 3835616"/>
              <a:gd name="connsiteY12" fmla="*/ 370369 h 3729924"/>
              <a:gd name="connsiteX13" fmla="*/ 3385290 w 3835616"/>
              <a:gd name="connsiteY13" fmla="*/ 1171254 h 3729924"/>
              <a:gd name="connsiteX14" fmla="*/ 3461687 w 3835616"/>
              <a:gd name="connsiteY14" fmla="*/ 2214396 h 3729924"/>
              <a:gd name="connsiteX15" fmla="*/ 3430700 w 3835616"/>
              <a:gd name="connsiteY15" fmla="*/ 2656798 h 3729924"/>
              <a:gd name="connsiteX16" fmla="*/ 3292091 w 3835616"/>
              <a:gd name="connsiteY16" fmla="*/ 2978484 h 3729924"/>
              <a:gd name="connsiteX17" fmla="*/ 3751780 w 3835616"/>
              <a:gd name="connsiteY17" fmla="*/ 3256428 h 3729924"/>
              <a:gd name="connsiteX0" fmla="*/ 3835616 w 3835616"/>
              <a:gd name="connsiteY0" fmla="*/ 3219925 h 3731978"/>
              <a:gd name="connsiteX1" fmla="*/ 3417487 w 3835616"/>
              <a:gd name="connsiteY1" fmla="*/ 3513956 h 3731978"/>
              <a:gd name="connsiteX2" fmla="*/ 2964477 w 3835616"/>
              <a:gd name="connsiteY2" fmla="*/ 3558897 h 3731978"/>
              <a:gd name="connsiteX3" fmla="*/ 2222800 w 3835616"/>
              <a:gd name="connsiteY3" fmla="*/ 3728717 h 3731978"/>
              <a:gd name="connsiteX4" fmla="*/ 1046696 w 3835616"/>
              <a:gd name="connsiteY4" fmla="*/ 3462165 h 3731978"/>
              <a:gd name="connsiteX5" fmla="*/ 268858 w 3835616"/>
              <a:gd name="connsiteY5" fmla="*/ 2950050 h 3731978"/>
              <a:gd name="connsiteX6" fmla="*/ 18644 w 3835616"/>
              <a:gd name="connsiteY6" fmla="*/ 2200752 h 3731978"/>
              <a:gd name="connsiteX7" fmla="*/ 30297 w 3835616"/>
              <a:gd name="connsiteY7" fmla="*/ 1762911 h 3731978"/>
              <a:gd name="connsiteX8" fmla="*/ 301529 w 3835616"/>
              <a:gd name="connsiteY8" fmla="*/ 901232 h 3731978"/>
              <a:gd name="connsiteX9" fmla="*/ 717992 w 3835616"/>
              <a:gd name="connsiteY9" fmla="*/ 341005 h 3731978"/>
              <a:gd name="connsiteX10" fmla="*/ 1651216 w 3835616"/>
              <a:gd name="connsiteY10" fmla="*/ 0 h 3731978"/>
              <a:gd name="connsiteX11" fmla="*/ 2433536 w 3835616"/>
              <a:gd name="connsiteY11" fmla="*/ 50005 h 3731978"/>
              <a:gd name="connsiteX12" fmla="*/ 3027594 w 3835616"/>
              <a:gd name="connsiteY12" fmla="*/ 370369 h 3731978"/>
              <a:gd name="connsiteX13" fmla="*/ 3385290 w 3835616"/>
              <a:gd name="connsiteY13" fmla="*/ 1171254 h 3731978"/>
              <a:gd name="connsiteX14" fmla="*/ 3461687 w 3835616"/>
              <a:gd name="connsiteY14" fmla="*/ 2214396 h 3731978"/>
              <a:gd name="connsiteX15" fmla="*/ 3430700 w 3835616"/>
              <a:gd name="connsiteY15" fmla="*/ 2656798 h 3731978"/>
              <a:gd name="connsiteX16" fmla="*/ 3292091 w 3835616"/>
              <a:gd name="connsiteY16" fmla="*/ 2978484 h 3731978"/>
              <a:gd name="connsiteX17" fmla="*/ 3751780 w 3835616"/>
              <a:gd name="connsiteY17" fmla="*/ 3256428 h 3731978"/>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717992 w 3835616"/>
              <a:gd name="connsiteY8" fmla="*/ 34100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542523 w 3835616"/>
              <a:gd name="connsiteY8" fmla="*/ 29147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188 w 3833188"/>
              <a:gd name="connsiteY0" fmla="*/ 3219925 h 3731979"/>
              <a:gd name="connsiteX1" fmla="*/ 3415059 w 3833188"/>
              <a:gd name="connsiteY1" fmla="*/ 3513956 h 3731979"/>
              <a:gd name="connsiteX2" fmla="*/ 2962049 w 3833188"/>
              <a:gd name="connsiteY2" fmla="*/ 3558897 h 3731979"/>
              <a:gd name="connsiteX3" fmla="*/ 2220372 w 3833188"/>
              <a:gd name="connsiteY3" fmla="*/ 3728717 h 3731979"/>
              <a:gd name="connsiteX4" fmla="*/ 1044268 w 3833188"/>
              <a:gd name="connsiteY4" fmla="*/ 3462165 h 3731979"/>
              <a:gd name="connsiteX5" fmla="*/ 261479 w 3833188"/>
              <a:gd name="connsiteY5" fmla="*/ 3050740 h 3731979"/>
              <a:gd name="connsiteX6" fmla="*/ 16216 w 3833188"/>
              <a:gd name="connsiteY6" fmla="*/ 2200752 h 3731979"/>
              <a:gd name="connsiteX7" fmla="*/ 34233 w 3833188"/>
              <a:gd name="connsiteY7" fmla="*/ 1633447 h 3731979"/>
              <a:gd name="connsiteX8" fmla="*/ 540095 w 3833188"/>
              <a:gd name="connsiteY8" fmla="*/ 291475 h 3731979"/>
              <a:gd name="connsiteX9" fmla="*/ 1648788 w 3833188"/>
              <a:gd name="connsiteY9" fmla="*/ 0 h 3731979"/>
              <a:gd name="connsiteX10" fmla="*/ 2431108 w 3833188"/>
              <a:gd name="connsiteY10" fmla="*/ 50005 h 3731979"/>
              <a:gd name="connsiteX11" fmla="*/ 3025166 w 3833188"/>
              <a:gd name="connsiteY11" fmla="*/ 370369 h 3731979"/>
              <a:gd name="connsiteX12" fmla="*/ 3382862 w 3833188"/>
              <a:gd name="connsiteY12" fmla="*/ 1171254 h 3731979"/>
              <a:gd name="connsiteX13" fmla="*/ 3459259 w 3833188"/>
              <a:gd name="connsiteY13" fmla="*/ 2214396 h 3731979"/>
              <a:gd name="connsiteX14" fmla="*/ 3428272 w 3833188"/>
              <a:gd name="connsiteY14" fmla="*/ 2656798 h 3731979"/>
              <a:gd name="connsiteX15" fmla="*/ 3289663 w 3833188"/>
              <a:gd name="connsiteY15" fmla="*/ 2978484 h 3731979"/>
              <a:gd name="connsiteX16" fmla="*/ 3749352 w 3833188"/>
              <a:gd name="connsiteY16" fmla="*/ 3256428 h 3731979"/>
              <a:gd name="connsiteX0" fmla="*/ 3833188 w 3833188"/>
              <a:gd name="connsiteY0" fmla="*/ 3219925 h 3729118"/>
              <a:gd name="connsiteX1" fmla="*/ 3415059 w 3833188"/>
              <a:gd name="connsiteY1" fmla="*/ 3513956 h 3729118"/>
              <a:gd name="connsiteX2" fmla="*/ 2962049 w 3833188"/>
              <a:gd name="connsiteY2" fmla="*/ 3558897 h 3729118"/>
              <a:gd name="connsiteX3" fmla="*/ 2220372 w 3833188"/>
              <a:gd name="connsiteY3" fmla="*/ 3728717 h 3729118"/>
              <a:gd name="connsiteX4" fmla="*/ 1042147 w 3833188"/>
              <a:gd name="connsiteY4" fmla="*/ 3505319 h 3729118"/>
              <a:gd name="connsiteX5" fmla="*/ 261479 w 3833188"/>
              <a:gd name="connsiteY5" fmla="*/ 3050740 h 3729118"/>
              <a:gd name="connsiteX6" fmla="*/ 16216 w 3833188"/>
              <a:gd name="connsiteY6" fmla="*/ 2200752 h 3729118"/>
              <a:gd name="connsiteX7" fmla="*/ 34233 w 3833188"/>
              <a:gd name="connsiteY7" fmla="*/ 1633447 h 3729118"/>
              <a:gd name="connsiteX8" fmla="*/ 540095 w 3833188"/>
              <a:gd name="connsiteY8" fmla="*/ 291475 h 3729118"/>
              <a:gd name="connsiteX9" fmla="*/ 1648788 w 3833188"/>
              <a:gd name="connsiteY9" fmla="*/ 0 h 3729118"/>
              <a:gd name="connsiteX10" fmla="*/ 2431108 w 3833188"/>
              <a:gd name="connsiteY10" fmla="*/ 50005 h 3729118"/>
              <a:gd name="connsiteX11" fmla="*/ 3025166 w 3833188"/>
              <a:gd name="connsiteY11" fmla="*/ 370369 h 3729118"/>
              <a:gd name="connsiteX12" fmla="*/ 3382862 w 3833188"/>
              <a:gd name="connsiteY12" fmla="*/ 1171254 h 3729118"/>
              <a:gd name="connsiteX13" fmla="*/ 3459259 w 3833188"/>
              <a:gd name="connsiteY13" fmla="*/ 2214396 h 3729118"/>
              <a:gd name="connsiteX14" fmla="*/ 3428272 w 3833188"/>
              <a:gd name="connsiteY14" fmla="*/ 2656798 h 3729118"/>
              <a:gd name="connsiteX15" fmla="*/ 3289663 w 3833188"/>
              <a:gd name="connsiteY15" fmla="*/ 2978484 h 3729118"/>
              <a:gd name="connsiteX16" fmla="*/ 3749352 w 3833188"/>
              <a:gd name="connsiteY16" fmla="*/ 3256428 h 3729118"/>
              <a:gd name="connsiteX0" fmla="*/ 3755903 w 3755903"/>
              <a:gd name="connsiteY0" fmla="*/ 3264410 h 3729117"/>
              <a:gd name="connsiteX1" fmla="*/ 3415059 w 3755903"/>
              <a:gd name="connsiteY1" fmla="*/ 3513956 h 3729117"/>
              <a:gd name="connsiteX2" fmla="*/ 2962049 w 3755903"/>
              <a:gd name="connsiteY2" fmla="*/ 3558897 h 3729117"/>
              <a:gd name="connsiteX3" fmla="*/ 2220372 w 3755903"/>
              <a:gd name="connsiteY3" fmla="*/ 3728717 h 3729117"/>
              <a:gd name="connsiteX4" fmla="*/ 1042147 w 3755903"/>
              <a:gd name="connsiteY4" fmla="*/ 3505319 h 3729117"/>
              <a:gd name="connsiteX5" fmla="*/ 261479 w 3755903"/>
              <a:gd name="connsiteY5" fmla="*/ 3050740 h 3729117"/>
              <a:gd name="connsiteX6" fmla="*/ 16216 w 3755903"/>
              <a:gd name="connsiteY6" fmla="*/ 2200752 h 3729117"/>
              <a:gd name="connsiteX7" fmla="*/ 34233 w 3755903"/>
              <a:gd name="connsiteY7" fmla="*/ 1633447 h 3729117"/>
              <a:gd name="connsiteX8" fmla="*/ 540095 w 3755903"/>
              <a:gd name="connsiteY8" fmla="*/ 291475 h 3729117"/>
              <a:gd name="connsiteX9" fmla="*/ 1648788 w 3755903"/>
              <a:gd name="connsiteY9" fmla="*/ 0 h 3729117"/>
              <a:gd name="connsiteX10" fmla="*/ 2431108 w 3755903"/>
              <a:gd name="connsiteY10" fmla="*/ 50005 h 3729117"/>
              <a:gd name="connsiteX11" fmla="*/ 3025166 w 3755903"/>
              <a:gd name="connsiteY11" fmla="*/ 370369 h 3729117"/>
              <a:gd name="connsiteX12" fmla="*/ 3382862 w 3755903"/>
              <a:gd name="connsiteY12" fmla="*/ 1171254 h 3729117"/>
              <a:gd name="connsiteX13" fmla="*/ 3459259 w 3755903"/>
              <a:gd name="connsiteY13" fmla="*/ 2214396 h 3729117"/>
              <a:gd name="connsiteX14" fmla="*/ 3428272 w 3755903"/>
              <a:gd name="connsiteY14" fmla="*/ 2656798 h 3729117"/>
              <a:gd name="connsiteX15" fmla="*/ 3289663 w 3755903"/>
              <a:gd name="connsiteY15" fmla="*/ 2978484 h 3729117"/>
              <a:gd name="connsiteX16" fmla="*/ 3749352 w 3755903"/>
              <a:gd name="connsiteY16" fmla="*/ 3256428 h 3729117"/>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8272 w 3755903"/>
              <a:gd name="connsiteY14" fmla="*/ 2656798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2529 w 3755903"/>
              <a:gd name="connsiteY14" fmla="*/ 2656123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22529 w 3755903"/>
              <a:gd name="connsiteY13" fmla="*/ 2656123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8881"/>
              <a:gd name="connsiteX1" fmla="*/ 3391649 w 3755903"/>
              <a:gd name="connsiteY1" fmla="*/ 3520134 h 3728881"/>
              <a:gd name="connsiteX2" fmla="*/ 2962922 w 3755903"/>
              <a:gd name="connsiteY2" fmla="*/ 3541149 h 3728881"/>
              <a:gd name="connsiteX3" fmla="*/ 2220372 w 3755903"/>
              <a:gd name="connsiteY3" fmla="*/ 3728717 h 3728881"/>
              <a:gd name="connsiteX4" fmla="*/ 1042147 w 3755903"/>
              <a:gd name="connsiteY4" fmla="*/ 3505319 h 3728881"/>
              <a:gd name="connsiteX5" fmla="*/ 261479 w 3755903"/>
              <a:gd name="connsiteY5" fmla="*/ 3050740 h 3728881"/>
              <a:gd name="connsiteX6" fmla="*/ 16216 w 3755903"/>
              <a:gd name="connsiteY6" fmla="*/ 2200752 h 3728881"/>
              <a:gd name="connsiteX7" fmla="*/ 34233 w 3755903"/>
              <a:gd name="connsiteY7" fmla="*/ 1633447 h 3728881"/>
              <a:gd name="connsiteX8" fmla="*/ 540095 w 3755903"/>
              <a:gd name="connsiteY8" fmla="*/ 291475 h 3728881"/>
              <a:gd name="connsiteX9" fmla="*/ 1648788 w 3755903"/>
              <a:gd name="connsiteY9" fmla="*/ 0 h 3728881"/>
              <a:gd name="connsiteX10" fmla="*/ 2431108 w 3755903"/>
              <a:gd name="connsiteY10" fmla="*/ 50005 h 3728881"/>
              <a:gd name="connsiteX11" fmla="*/ 3025166 w 3755903"/>
              <a:gd name="connsiteY11" fmla="*/ 370369 h 3728881"/>
              <a:gd name="connsiteX12" fmla="*/ 3382862 w 3755903"/>
              <a:gd name="connsiteY12" fmla="*/ 1171254 h 3728881"/>
              <a:gd name="connsiteX13" fmla="*/ 3430454 w 3755903"/>
              <a:gd name="connsiteY13" fmla="*/ 2612424 h 3728881"/>
              <a:gd name="connsiteX14" fmla="*/ 3289663 w 3755903"/>
              <a:gd name="connsiteY14" fmla="*/ 2978484 h 3728881"/>
              <a:gd name="connsiteX15" fmla="*/ 3749352 w 3755903"/>
              <a:gd name="connsiteY15" fmla="*/ 3256428 h 3728881"/>
              <a:gd name="connsiteX0" fmla="*/ 3755903 w 3755903"/>
              <a:gd name="connsiteY0" fmla="*/ 3264410 h 3728816"/>
              <a:gd name="connsiteX1" fmla="*/ 3391649 w 3755903"/>
              <a:gd name="connsiteY1" fmla="*/ 3520134 h 3728816"/>
              <a:gd name="connsiteX2" fmla="*/ 2962922 w 3755903"/>
              <a:gd name="connsiteY2" fmla="*/ 3541149 h 3728816"/>
              <a:gd name="connsiteX3" fmla="*/ 2220372 w 3755903"/>
              <a:gd name="connsiteY3" fmla="*/ 3728717 h 3728816"/>
              <a:gd name="connsiteX4" fmla="*/ 1039530 w 3755903"/>
              <a:gd name="connsiteY4" fmla="*/ 3558566 h 3728816"/>
              <a:gd name="connsiteX5" fmla="*/ 261479 w 3755903"/>
              <a:gd name="connsiteY5" fmla="*/ 3050740 h 3728816"/>
              <a:gd name="connsiteX6" fmla="*/ 16216 w 3755903"/>
              <a:gd name="connsiteY6" fmla="*/ 2200752 h 3728816"/>
              <a:gd name="connsiteX7" fmla="*/ 34233 w 3755903"/>
              <a:gd name="connsiteY7" fmla="*/ 1633447 h 3728816"/>
              <a:gd name="connsiteX8" fmla="*/ 540095 w 3755903"/>
              <a:gd name="connsiteY8" fmla="*/ 291475 h 3728816"/>
              <a:gd name="connsiteX9" fmla="*/ 1648788 w 3755903"/>
              <a:gd name="connsiteY9" fmla="*/ 0 h 3728816"/>
              <a:gd name="connsiteX10" fmla="*/ 2431108 w 3755903"/>
              <a:gd name="connsiteY10" fmla="*/ 50005 h 3728816"/>
              <a:gd name="connsiteX11" fmla="*/ 3025166 w 3755903"/>
              <a:gd name="connsiteY11" fmla="*/ 370369 h 3728816"/>
              <a:gd name="connsiteX12" fmla="*/ 3382862 w 3755903"/>
              <a:gd name="connsiteY12" fmla="*/ 1171254 h 3728816"/>
              <a:gd name="connsiteX13" fmla="*/ 3430454 w 3755903"/>
              <a:gd name="connsiteY13" fmla="*/ 2612424 h 3728816"/>
              <a:gd name="connsiteX14" fmla="*/ 3289663 w 3755903"/>
              <a:gd name="connsiteY14" fmla="*/ 2978484 h 3728816"/>
              <a:gd name="connsiteX15" fmla="*/ 3749352 w 3755903"/>
              <a:gd name="connsiteY15" fmla="*/ 3256428 h 3728816"/>
              <a:gd name="connsiteX0" fmla="*/ 3750266 w 3750266"/>
              <a:gd name="connsiteY0" fmla="*/ 3264410 h 3728817"/>
              <a:gd name="connsiteX1" fmla="*/ 3386012 w 3750266"/>
              <a:gd name="connsiteY1" fmla="*/ 3520134 h 3728817"/>
              <a:gd name="connsiteX2" fmla="*/ 2957285 w 3750266"/>
              <a:gd name="connsiteY2" fmla="*/ 3541149 h 3728817"/>
              <a:gd name="connsiteX3" fmla="*/ 2214735 w 3750266"/>
              <a:gd name="connsiteY3" fmla="*/ 3728717 h 3728817"/>
              <a:gd name="connsiteX4" fmla="*/ 1033893 w 3750266"/>
              <a:gd name="connsiteY4" fmla="*/ 3558566 h 3728817"/>
              <a:gd name="connsiteX5" fmla="*/ 255842 w 3750266"/>
              <a:gd name="connsiteY5" fmla="*/ 3050740 h 3728817"/>
              <a:gd name="connsiteX6" fmla="*/ 18139 w 3750266"/>
              <a:gd name="connsiteY6" fmla="*/ 2281973 h 3728817"/>
              <a:gd name="connsiteX7" fmla="*/ 28596 w 3750266"/>
              <a:gd name="connsiteY7" fmla="*/ 1633447 h 3728817"/>
              <a:gd name="connsiteX8" fmla="*/ 534458 w 3750266"/>
              <a:gd name="connsiteY8" fmla="*/ 291475 h 3728817"/>
              <a:gd name="connsiteX9" fmla="*/ 1643151 w 3750266"/>
              <a:gd name="connsiteY9" fmla="*/ 0 h 3728817"/>
              <a:gd name="connsiteX10" fmla="*/ 2425471 w 3750266"/>
              <a:gd name="connsiteY10" fmla="*/ 50005 h 3728817"/>
              <a:gd name="connsiteX11" fmla="*/ 3019529 w 3750266"/>
              <a:gd name="connsiteY11" fmla="*/ 370369 h 3728817"/>
              <a:gd name="connsiteX12" fmla="*/ 3377225 w 3750266"/>
              <a:gd name="connsiteY12" fmla="*/ 1171254 h 3728817"/>
              <a:gd name="connsiteX13" fmla="*/ 3424817 w 3750266"/>
              <a:gd name="connsiteY13" fmla="*/ 2612424 h 3728817"/>
              <a:gd name="connsiteX14" fmla="*/ 3284026 w 3750266"/>
              <a:gd name="connsiteY14" fmla="*/ 2978484 h 3728817"/>
              <a:gd name="connsiteX15" fmla="*/ 3743715 w 3750266"/>
              <a:gd name="connsiteY15" fmla="*/ 3256428 h 372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0266" h="3728817">
                <a:moveTo>
                  <a:pt x="3750266" y="3264410"/>
                </a:moveTo>
                <a:cubicBezTo>
                  <a:pt x="3737566" y="3279227"/>
                  <a:pt x="3518175" y="3474011"/>
                  <a:pt x="3386012" y="3520134"/>
                </a:cubicBezTo>
                <a:cubicBezTo>
                  <a:pt x="3253849" y="3566257"/>
                  <a:pt x="3152498" y="3506385"/>
                  <a:pt x="2957285" y="3541149"/>
                </a:cubicBezTo>
                <a:cubicBezTo>
                  <a:pt x="2762072" y="3575913"/>
                  <a:pt x="2535300" y="3725814"/>
                  <a:pt x="2214735" y="3728717"/>
                </a:cubicBezTo>
                <a:cubicBezTo>
                  <a:pt x="1894170" y="3731620"/>
                  <a:pt x="1360375" y="3671562"/>
                  <a:pt x="1033893" y="3558566"/>
                </a:cubicBezTo>
                <a:cubicBezTo>
                  <a:pt x="707411" y="3445570"/>
                  <a:pt x="425134" y="3263505"/>
                  <a:pt x="255842" y="3050740"/>
                </a:cubicBezTo>
                <a:cubicBezTo>
                  <a:pt x="86550" y="2837975"/>
                  <a:pt x="56013" y="2518188"/>
                  <a:pt x="18139" y="2281973"/>
                </a:cubicBezTo>
                <a:cubicBezTo>
                  <a:pt x="-19735" y="2045758"/>
                  <a:pt x="10668" y="1759550"/>
                  <a:pt x="28596" y="1633447"/>
                </a:cubicBezTo>
                <a:cubicBezTo>
                  <a:pt x="109920" y="1087868"/>
                  <a:pt x="265366" y="563716"/>
                  <a:pt x="534458" y="291475"/>
                </a:cubicBezTo>
                <a:cubicBezTo>
                  <a:pt x="803551" y="19234"/>
                  <a:pt x="1289344" y="6827"/>
                  <a:pt x="1643151" y="0"/>
                </a:cubicBezTo>
                <a:cubicBezTo>
                  <a:pt x="1856511" y="5080"/>
                  <a:pt x="2196075" y="-11723"/>
                  <a:pt x="2425471" y="50005"/>
                </a:cubicBezTo>
                <a:cubicBezTo>
                  <a:pt x="2654867" y="111733"/>
                  <a:pt x="2860903" y="183494"/>
                  <a:pt x="3019529" y="370369"/>
                </a:cubicBezTo>
                <a:cubicBezTo>
                  <a:pt x="3178155" y="557244"/>
                  <a:pt x="3309677" y="797578"/>
                  <a:pt x="3377225" y="1171254"/>
                </a:cubicBezTo>
                <a:cubicBezTo>
                  <a:pt x="3444773" y="1544930"/>
                  <a:pt x="3548826" y="1984764"/>
                  <a:pt x="3424817" y="2612424"/>
                </a:cubicBezTo>
                <a:cubicBezTo>
                  <a:pt x="3389203" y="2718531"/>
                  <a:pt x="3367291" y="2865644"/>
                  <a:pt x="3284026" y="2978484"/>
                </a:cubicBezTo>
                <a:cubicBezTo>
                  <a:pt x="3298252" y="3020691"/>
                  <a:pt x="3403215" y="3263535"/>
                  <a:pt x="3743715" y="325642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4A602-B31A-8FC2-ED79-A36C0FE6ACEF}"/>
              </a:ext>
            </a:extLst>
          </p:cNvPr>
          <p:cNvSpPr>
            <a:spLocks noGrp="1"/>
          </p:cNvSpPr>
          <p:nvPr>
            <p:ph type="title"/>
          </p:nvPr>
        </p:nvSpPr>
        <p:spPr>
          <a:xfrm>
            <a:off x="863601" y="750899"/>
            <a:ext cx="3288851" cy="2046090"/>
          </a:xfrm>
        </p:spPr>
        <p:txBody>
          <a:bodyPr>
            <a:normAutofit/>
          </a:bodyPr>
          <a:lstStyle/>
          <a:p>
            <a:pPr algn="ctr">
              <a:lnSpc>
                <a:spcPct val="90000"/>
              </a:lnSpc>
            </a:pPr>
            <a:r>
              <a:rPr lang="en-US" sz="3400"/>
              <a:t>Part 3: Modern Theological and Philosophical traditions </a:t>
            </a:r>
          </a:p>
        </p:txBody>
      </p:sp>
      <p:sp>
        <p:nvSpPr>
          <p:cNvPr id="3" name="Content Placeholder 2">
            <a:extLst>
              <a:ext uri="{FF2B5EF4-FFF2-40B4-BE49-F238E27FC236}">
                <a16:creationId xmlns:a16="http://schemas.microsoft.com/office/drawing/2014/main" id="{8A281AF2-4CB2-E8B6-FB55-0249338D60AC}"/>
              </a:ext>
            </a:extLst>
          </p:cNvPr>
          <p:cNvSpPr>
            <a:spLocks noGrp="1"/>
          </p:cNvSpPr>
          <p:nvPr>
            <p:ph idx="1"/>
          </p:nvPr>
        </p:nvSpPr>
        <p:spPr>
          <a:xfrm>
            <a:off x="700315" y="3375348"/>
            <a:ext cx="3338285" cy="2940165"/>
          </a:xfrm>
        </p:spPr>
        <p:txBody>
          <a:bodyPr anchor="ctr">
            <a:normAutofit/>
          </a:bodyPr>
          <a:lstStyle/>
          <a:p>
            <a:pPr algn="ctr"/>
            <a:endParaRPr lang="en-US"/>
          </a:p>
        </p:txBody>
      </p:sp>
    </p:spTree>
    <p:extLst>
      <p:ext uri="{BB962C8B-B14F-4D97-AF65-F5344CB8AC3E}">
        <p14:creationId xmlns:p14="http://schemas.microsoft.com/office/powerpoint/2010/main" val="1941501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B3E3-3B8F-8549-48EE-FA7FE3A579C4}"/>
              </a:ext>
            </a:extLst>
          </p:cNvPr>
          <p:cNvSpPr>
            <a:spLocks noGrp="1"/>
          </p:cNvSpPr>
          <p:nvPr>
            <p:ph type="title"/>
          </p:nvPr>
        </p:nvSpPr>
        <p:spPr/>
        <p:txBody>
          <a:bodyPr/>
          <a:lstStyle/>
          <a:p>
            <a:r>
              <a:rPr lang="en-US" dirty="0"/>
              <a:t>Duty</a:t>
            </a:r>
          </a:p>
        </p:txBody>
      </p:sp>
      <p:sp>
        <p:nvSpPr>
          <p:cNvPr id="3" name="Content Placeholder 2">
            <a:extLst>
              <a:ext uri="{FF2B5EF4-FFF2-40B4-BE49-F238E27FC236}">
                <a16:creationId xmlns:a16="http://schemas.microsoft.com/office/drawing/2014/main" id="{D1332FD7-6E36-E687-D9CC-0396787242DB}"/>
              </a:ext>
            </a:extLst>
          </p:cNvPr>
          <p:cNvSpPr>
            <a:spLocks noGrp="1"/>
          </p:cNvSpPr>
          <p:nvPr>
            <p:ph idx="1"/>
          </p:nvPr>
        </p:nvSpPr>
        <p:spPr>
          <a:xfrm>
            <a:off x="1020726" y="1838739"/>
            <a:ext cx="5529161" cy="4078281"/>
          </a:xfrm>
        </p:spPr>
        <p:txBody>
          <a:bodyPr>
            <a:normAutofit fontScale="77500" lnSpcReduction="20000"/>
          </a:bodyPr>
          <a:lstStyle/>
          <a:p>
            <a:r>
              <a:rPr lang="en-US" dirty="0"/>
              <a:t>Immanuel Kant derives ethics from duty, from the categorical imperative. “Act according to that maxim whereby you can at the same time will that it should become a universal law.” </a:t>
            </a:r>
          </a:p>
          <a:p>
            <a:r>
              <a:rPr lang="en-US" dirty="0"/>
              <a:t>This maxim is understood by Kant to be the ground of autonomy. </a:t>
            </a:r>
          </a:p>
          <a:p>
            <a:r>
              <a:rPr lang="en-US" dirty="0"/>
              <a:t>This has roots in older forms of ethics in Thomas Aquinas. The “instrumental cause”, effective in the office of the priest, but generalizable in the problem of “offices”. </a:t>
            </a:r>
          </a:p>
          <a:p>
            <a:r>
              <a:rPr lang="en-US" dirty="0"/>
              <a:t>The problem of duty extends to the problem of obedience in Nazi Germany. The </a:t>
            </a:r>
            <a:r>
              <a:rPr lang="en-US" dirty="0" err="1"/>
              <a:t>Eichmannian</a:t>
            </a:r>
            <a:r>
              <a:rPr lang="en-US" dirty="0"/>
              <a:t> defense. “I was just obeying orders.” </a:t>
            </a:r>
          </a:p>
        </p:txBody>
      </p:sp>
      <p:pic>
        <p:nvPicPr>
          <p:cNvPr id="4" name="Picture 3">
            <a:extLst>
              <a:ext uri="{FF2B5EF4-FFF2-40B4-BE49-F238E27FC236}">
                <a16:creationId xmlns:a16="http://schemas.microsoft.com/office/drawing/2014/main" id="{ECBEF81B-8CEC-9374-F262-A5691AC92841}"/>
              </a:ext>
            </a:extLst>
          </p:cNvPr>
          <p:cNvPicPr>
            <a:picLocks noChangeAspect="1"/>
          </p:cNvPicPr>
          <p:nvPr/>
        </p:nvPicPr>
        <p:blipFill>
          <a:blip r:embed="rId2"/>
          <a:stretch>
            <a:fillRect/>
          </a:stretch>
        </p:blipFill>
        <p:spPr>
          <a:xfrm>
            <a:off x="6871588" y="-68829"/>
            <a:ext cx="4299686" cy="6857998"/>
          </a:xfrm>
          <a:prstGeom prst="rect">
            <a:avLst/>
          </a:prstGeom>
        </p:spPr>
      </p:pic>
    </p:spTree>
    <p:extLst>
      <p:ext uri="{BB962C8B-B14F-4D97-AF65-F5344CB8AC3E}">
        <p14:creationId xmlns:p14="http://schemas.microsoft.com/office/powerpoint/2010/main" val="2365783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D2A7128-270D-45DD-B0C7-24FF4622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7E02F6-CF86-CE4F-1EE8-498E0C7CEEBC}"/>
              </a:ext>
            </a:extLst>
          </p:cNvPr>
          <p:cNvPicPr>
            <a:picLocks noChangeAspect="1"/>
          </p:cNvPicPr>
          <p:nvPr/>
        </p:nvPicPr>
        <p:blipFill rotWithShape="1">
          <a:blip r:embed="rId2"/>
          <a:srcRect l="15410" r="912" b="2"/>
          <a:stretch/>
        </p:blipFill>
        <p:spPr>
          <a:xfrm>
            <a:off x="456628" y="527514"/>
            <a:ext cx="6539979" cy="5802972"/>
          </a:xfrm>
          <a:custGeom>
            <a:avLst/>
            <a:gdLst/>
            <a:ahLst/>
            <a:cxnLst/>
            <a:rect l="l" t="t" r="r" b="b"/>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p:spPr>
      </p:pic>
      <p:sp>
        <p:nvSpPr>
          <p:cNvPr id="11" name="Freeform: Shape 10">
            <a:extLst>
              <a:ext uri="{FF2B5EF4-FFF2-40B4-BE49-F238E27FC236}">
                <a16:creationId xmlns:a16="http://schemas.microsoft.com/office/drawing/2014/main" id="{99B7B539-E79B-44C5-8319-9CE01F87F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6625" y="518378"/>
            <a:ext cx="6539978" cy="5802971"/>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78F7AE4B-9747-4033-A691-63FD7B896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09820" y="974489"/>
            <a:ext cx="5081278" cy="2363876"/>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596213 w 1726174"/>
              <a:gd name="connsiteY10" fmla="*/ 719029 h 836314"/>
              <a:gd name="connsiteX0" fmla="*/ 606950 w 1726174"/>
              <a:gd name="connsiteY0" fmla="*/ 711850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606950 w 1726174"/>
              <a:gd name="connsiteY10" fmla="*/ 711850 h 836314"/>
              <a:gd name="connsiteX0" fmla="*/ 612615 w 1731839"/>
              <a:gd name="connsiteY0" fmla="*/ 711557 h 836021"/>
              <a:gd name="connsiteX1" fmla="*/ 1161414 w 1731839"/>
              <a:gd name="connsiteY1" fmla="*/ 722093 h 836021"/>
              <a:gd name="connsiteX2" fmla="*/ 1629351 w 1731839"/>
              <a:gd name="connsiteY2" fmla="*/ 619325 h 836021"/>
              <a:gd name="connsiteX3" fmla="*/ 1674499 w 1731839"/>
              <a:gd name="connsiteY3" fmla="*/ 135550 h 836021"/>
              <a:gd name="connsiteX4" fmla="*/ 717618 w 1731839"/>
              <a:gd name="connsiteY4" fmla="*/ 9 h 836021"/>
              <a:gd name="connsiteX5" fmla="*/ 44803 w 1731839"/>
              <a:gd name="connsiteY5" fmla="*/ 138857 h 836021"/>
              <a:gd name="connsiteX6" fmla="*/ 106057 w 1731839"/>
              <a:gd name="connsiteY6" fmla="*/ 626995 h 836021"/>
              <a:gd name="connsiteX7" fmla="*/ 457096 w 1731839"/>
              <a:gd name="connsiteY7" fmla="*/ 707415 h 836021"/>
              <a:gd name="connsiteX8" fmla="*/ 630037 w 1731839"/>
              <a:gd name="connsiteY8" fmla="*/ 835896 h 836021"/>
              <a:gd name="connsiteX9" fmla="*/ 607666 w 1731839"/>
              <a:gd name="connsiteY9" fmla="*/ 787668 h 836021"/>
              <a:gd name="connsiteX10" fmla="*/ 612615 w 1731839"/>
              <a:gd name="connsiteY10" fmla="*/ 711557 h 836021"/>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1973 w 1736146"/>
              <a:gd name="connsiteY9" fmla="*/ 788892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5564 h 841877"/>
              <a:gd name="connsiteX1" fmla="*/ 1167511 w 1736070"/>
              <a:gd name="connsiteY1" fmla="*/ 714136 h 841877"/>
              <a:gd name="connsiteX2" fmla="*/ 1633658 w 1736070"/>
              <a:gd name="connsiteY2" fmla="*/ 623332 h 841877"/>
              <a:gd name="connsiteX3" fmla="*/ 1678806 w 1736070"/>
              <a:gd name="connsiteY3" fmla="*/ 186531 h 841877"/>
              <a:gd name="connsiteX4" fmla="*/ 721925 w 1736070"/>
              <a:gd name="connsiteY4" fmla="*/ 4016 h 841877"/>
              <a:gd name="connsiteX5" fmla="*/ 43741 w 1736070"/>
              <a:gd name="connsiteY5" fmla="*/ 109363 h 841877"/>
              <a:gd name="connsiteX6" fmla="*/ 110364 w 1736070"/>
              <a:gd name="connsiteY6" fmla="*/ 631002 h 841877"/>
              <a:gd name="connsiteX7" fmla="*/ 461403 w 1736070"/>
              <a:gd name="connsiteY7" fmla="*/ 711422 h 841877"/>
              <a:gd name="connsiteX8" fmla="*/ 634344 w 1736070"/>
              <a:gd name="connsiteY8" fmla="*/ 839903 h 841877"/>
              <a:gd name="connsiteX9" fmla="*/ 613762 w 1736070"/>
              <a:gd name="connsiteY9" fmla="*/ 794068 h 841877"/>
              <a:gd name="connsiteX10" fmla="*/ 616922 w 1736070"/>
              <a:gd name="connsiteY10" fmla="*/ 715564 h 8418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3140"/>
              <a:gd name="connsiteY0" fmla="*/ 713064 h 839377"/>
              <a:gd name="connsiteX1" fmla="*/ 1160523 w 1733140"/>
              <a:gd name="connsiteY1" fmla="*/ 724017 h 839377"/>
              <a:gd name="connsiteX2" fmla="*/ 1633658 w 1733140"/>
              <a:gd name="connsiteY2" fmla="*/ 620832 h 839377"/>
              <a:gd name="connsiteX3" fmla="*/ 1674387 w 1733140"/>
              <a:gd name="connsiteY3" fmla="*/ 142276 h 839377"/>
              <a:gd name="connsiteX4" fmla="*/ 721925 w 1733140"/>
              <a:gd name="connsiteY4" fmla="*/ 1516 h 839377"/>
              <a:gd name="connsiteX5" fmla="*/ 43741 w 1733140"/>
              <a:gd name="connsiteY5" fmla="*/ 106863 h 839377"/>
              <a:gd name="connsiteX6" fmla="*/ 110364 w 1733140"/>
              <a:gd name="connsiteY6" fmla="*/ 628502 h 839377"/>
              <a:gd name="connsiteX7" fmla="*/ 461403 w 1733140"/>
              <a:gd name="connsiteY7" fmla="*/ 708922 h 839377"/>
              <a:gd name="connsiteX8" fmla="*/ 634344 w 1733140"/>
              <a:gd name="connsiteY8" fmla="*/ 837403 h 839377"/>
              <a:gd name="connsiteX9" fmla="*/ 613762 w 1733140"/>
              <a:gd name="connsiteY9" fmla="*/ 791568 h 839377"/>
              <a:gd name="connsiteX10" fmla="*/ 616922 w 1733140"/>
              <a:gd name="connsiteY10" fmla="*/ 713064 h 839377"/>
              <a:gd name="connsiteX0" fmla="*/ 616922 w 1730438"/>
              <a:gd name="connsiteY0" fmla="*/ 713064 h 839377"/>
              <a:gd name="connsiteX1" fmla="*/ 1160523 w 1730438"/>
              <a:gd name="connsiteY1" fmla="*/ 724017 h 839377"/>
              <a:gd name="connsiteX2" fmla="*/ 1633658 w 1730438"/>
              <a:gd name="connsiteY2" fmla="*/ 620832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3762 w 1732986"/>
              <a:gd name="connsiteY9" fmla="*/ 791568 h 839377"/>
              <a:gd name="connsiteX10" fmla="*/ 616922 w 1732986"/>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6463 w 1732986"/>
              <a:gd name="connsiteY9" fmla="*/ 789973 h 839377"/>
              <a:gd name="connsiteX10" fmla="*/ 616922 w 1732986"/>
              <a:gd name="connsiteY10" fmla="*/ 713064 h 839377"/>
              <a:gd name="connsiteX0" fmla="*/ 616922 w 1732986"/>
              <a:gd name="connsiteY0" fmla="*/ 713064 h 837403"/>
              <a:gd name="connsiteX1" fmla="*/ 1164018 w 1732986"/>
              <a:gd name="connsiteY1" fmla="*/ 711636 h 837403"/>
              <a:gd name="connsiteX2" fmla="*/ 1633658 w 1732986"/>
              <a:gd name="connsiteY2" fmla="*/ 600198 h 837403"/>
              <a:gd name="connsiteX3" fmla="*/ 1674387 w 1732986"/>
              <a:gd name="connsiteY3" fmla="*/ 142276 h 837403"/>
              <a:gd name="connsiteX4" fmla="*/ 721925 w 1732986"/>
              <a:gd name="connsiteY4" fmla="*/ 1516 h 837403"/>
              <a:gd name="connsiteX5" fmla="*/ 43741 w 1732986"/>
              <a:gd name="connsiteY5" fmla="*/ 106863 h 837403"/>
              <a:gd name="connsiteX6" fmla="*/ 110364 w 1732986"/>
              <a:gd name="connsiteY6" fmla="*/ 628502 h 837403"/>
              <a:gd name="connsiteX7" fmla="*/ 461403 w 1732986"/>
              <a:gd name="connsiteY7" fmla="*/ 708922 h 837403"/>
              <a:gd name="connsiteX8" fmla="*/ 634344 w 1732986"/>
              <a:gd name="connsiteY8" fmla="*/ 837403 h 837403"/>
              <a:gd name="connsiteX9" fmla="*/ 616463 w 1732986"/>
              <a:gd name="connsiteY9" fmla="*/ 789973 h 837403"/>
              <a:gd name="connsiteX10" fmla="*/ 616922 w 1732986"/>
              <a:gd name="connsiteY10" fmla="*/ 713064 h 837403"/>
              <a:gd name="connsiteX0" fmla="*/ 616922 w 1730658"/>
              <a:gd name="connsiteY0" fmla="*/ 713064 h 837403"/>
              <a:gd name="connsiteX1" fmla="*/ 1164018 w 1730658"/>
              <a:gd name="connsiteY1" fmla="*/ 711636 h 837403"/>
              <a:gd name="connsiteX2" fmla="*/ 1626069 w 1730658"/>
              <a:gd name="connsiteY2" fmla="*/ 628754 h 837403"/>
              <a:gd name="connsiteX3" fmla="*/ 1674387 w 1730658"/>
              <a:gd name="connsiteY3" fmla="*/ 142276 h 837403"/>
              <a:gd name="connsiteX4" fmla="*/ 721925 w 1730658"/>
              <a:gd name="connsiteY4" fmla="*/ 1516 h 837403"/>
              <a:gd name="connsiteX5" fmla="*/ 43741 w 1730658"/>
              <a:gd name="connsiteY5" fmla="*/ 106863 h 837403"/>
              <a:gd name="connsiteX6" fmla="*/ 110364 w 1730658"/>
              <a:gd name="connsiteY6" fmla="*/ 628502 h 837403"/>
              <a:gd name="connsiteX7" fmla="*/ 461403 w 1730658"/>
              <a:gd name="connsiteY7" fmla="*/ 708922 h 837403"/>
              <a:gd name="connsiteX8" fmla="*/ 634344 w 1730658"/>
              <a:gd name="connsiteY8" fmla="*/ 837403 h 837403"/>
              <a:gd name="connsiteX9" fmla="*/ 616463 w 1730658"/>
              <a:gd name="connsiteY9" fmla="*/ 789973 h 837403"/>
              <a:gd name="connsiteX10" fmla="*/ 616922 w 1730658"/>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634344 w 1722741"/>
              <a:gd name="connsiteY8" fmla="*/ 837403 h 837403"/>
              <a:gd name="connsiteX9" fmla="*/ 616463 w 1722741"/>
              <a:gd name="connsiteY9" fmla="*/ 789973 h 837403"/>
              <a:gd name="connsiteX10" fmla="*/ 616922 w 1722741"/>
              <a:gd name="connsiteY10" fmla="*/ 713064 h 83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2741" h="837403">
                <a:moveTo>
                  <a:pt x="616922" y="713064"/>
                </a:moveTo>
                <a:cubicBezTo>
                  <a:pt x="762304" y="719329"/>
                  <a:pt x="1000887" y="725688"/>
                  <a:pt x="1164018" y="711636"/>
                </a:cubicBezTo>
                <a:cubicBezTo>
                  <a:pt x="1327149" y="697584"/>
                  <a:pt x="1510650" y="723647"/>
                  <a:pt x="1595711" y="628754"/>
                </a:cubicBezTo>
                <a:cubicBezTo>
                  <a:pt x="1680773" y="533861"/>
                  <a:pt x="1786020" y="373543"/>
                  <a:pt x="1674387" y="142276"/>
                </a:cubicBezTo>
                <a:cubicBezTo>
                  <a:pt x="1607083" y="7214"/>
                  <a:pt x="993699" y="7418"/>
                  <a:pt x="721925" y="1516"/>
                </a:cubicBezTo>
                <a:cubicBezTo>
                  <a:pt x="450151" y="-4386"/>
                  <a:pt x="145668" y="2365"/>
                  <a:pt x="43741" y="106863"/>
                </a:cubicBezTo>
                <a:cubicBezTo>
                  <a:pt x="-58186" y="211361"/>
                  <a:pt x="40754" y="528159"/>
                  <a:pt x="110364" y="628502"/>
                </a:cubicBezTo>
                <a:cubicBezTo>
                  <a:pt x="179974" y="728845"/>
                  <a:pt x="415302" y="708922"/>
                  <a:pt x="461403" y="708922"/>
                </a:cubicBezTo>
                <a:cubicBezTo>
                  <a:pt x="497262" y="793797"/>
                  <a:pt x="576077" y="833355"/>
                  <a:pt x="634344" y="837403"/>
                </a:cubicBezTo>
                <a:cubicBezTo>
                  <a:pt x="624272" y="819480"/>
                  <a:pt x="621082" y="807406"/>
                  <a:pt x="616463" y="789973"/>
                </a:cubicBezTo>
                <a:cubicBezTo>
                  <a:pt x="606610" y="760826"/>
                  <a:pt x="616922" y="713064"/>
                  <a:pt x="616922" y="71306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38575C0-1EB8-D64D-A831-C78E099B294D}"/>
              </a:ext>
            </a:extLst>
          </p:cNvPr>
          <p:cNvSpPr>
            <a:spLocks noGrp="1"/>
          </p:cNvSpPr>
          <p:nvPr>
            <p:ph type="title"/>
          </p:nvPr>
        </p:nvSpPr>
        <p:spPr>
          <a:xfrm>
            <a:off x="6869912" y="1178891"/>
            <a:ext cx="4621048" cy="1678899"/>
          </a:xfrm>
        </p:spPr>
        <p:txBody>
          <a:bodyPr>
            <a:normAutofit/>
          </a:bodyPr>
          <a:lstStyle/>
          <a:p>
            <a:pPr algn="ctr"/>
            <a:r>
              <a:rPr lang="en-US" dirty="0"/>
              <a:t>Contra-Kant: I-Thou</a:t>
            </a:r>
            <a:endParaRPr lang="en-US"/>
          </a:p>
        </p:txBody>
      </p:sp>
      <p:sp>
        <p:nvSpPr>
          <p:cNvPr id="15" name="Freeform: Shape 14">
            <a:extLst>
              <a:ext uri="{FF2B5EF4-FFF2-40B4-BE49-F238E27FC236}">
                <a16:creationId xmlns:a16="http://schemas.microsoft.com/office/drawing/2014/main" id="{3DE94331-B9BD-4D14-A13A-2868661F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2887" y="926489"/>
            <a:ext cx="5081278" cy="2363876"/>
          </a:xfrm>
          <a:custGeom>
            <a:avLst/>
            <a:gdLst>
              <a:gd name="connsiteX0" fmla="*/ 702544 w 1731866"/>
              <a:gd name="connsiteY0" fmla="*/ 704513 h 898547"/>
              <a:gd name="connsiteX1" fmla="*/ 1151838 w 1731866"/>
              <a:gd name="connsiteY1" fmla="*/ 709752 h 898547"/>
              <a:gd name="connsiteX2" fmla="*/ 1632946 w 1731866"/>
              <a:gd name="connsiteY2" fmla="*/ 622027 h 898547"/>
              <a:gd name="connsiteX3" fmla="*/ 1678094 w 1731866"/>
              <a:gd name="connsiteY3" fmla="*/ 138252 h 898547"/>
              <a:gd name="connsiteX4" fmla="*/ 721213 w 1731866"/>
              <a:gd name="connsiteY4" fmla="*/ 2711 h 898547"/>
              <a:gd name="connsiteX5" fmla="*/ 29222 w 1731866"/>
              <a:gd name="connsiteY5" fmla="*/ 208261 h 898547"/>
              <a:gd name="connsiteX6" fmla="*/ 142569 w 1731866"/>
              <a:gd name="connsiteY6" fmla="*/ 668985 h 898547"/>
              <a:gd name="connsiteX7" fmla="*/ 426128 w 1731866"/>
              <a:gd name="connsiteY7" fmla="*/ 701846 h 898547"/>
              <a:gd name="connsiteX8" fmla="*/ 729119 w 1731866"/>
              <a:gd name="connsiteY8" fmla="*/ 898538 h 898547"/>
              <a:gd name="connsiteX9" fmla="*/ 670635 w 1731866"/>
              <a:gd name="connsiteY9" fmla="*/ 773570 h 898547"/>
              <a:gd name="connsiteX10" fmla="*/ 702544 w 1731866"/>
              <a:gd name="connsiteY10" fmla="*/ 704513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70673 w 1731865"/>
              <a:gd name="connsiteY9" fmla="*/ 773579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7404 w 1731865"/>
              <a:gd name="connsiteY9" fmla="*/ 774971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77755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8547"/>
              <a:gd name="connsiteX1" fmla="*/ 1151876 w 1731865"/>
              <a:gd name="connsiteY1" fmla="*/ 709761 h 898547"/>
              <a:gd name="connsiteX2" fmla="*/ 1632984 w 1731865"/>
              <a:gd name="connsiteY2" fmla="*/ 622036 h 898547"/>
              <a:gd name="connsiteX3" fmla="*/ 1678132 w 1731865"/>
              <a:gd name="connsiteY3" fmla="*/ 138261 h 898547"/>
              <a:gd name="connsiteX4" fmla="*/ 721251 w 1731865"/>
              <a:gd name="connsiteY4" fmla="*/ 2720 h 898547"/>
              <a:gd name="connsiteX5" fmla="*/ 29260 w 1731865"/>
              <a:gd name="connsiteY5" fmla="*/ 208270 h 898547"/>
              <a:gd name="connsiteX6" fmla="*/ 142607 w 1731865"/>
              <a:gd name="connsiteY6" fmla="*/ 668994 h 898547"/>
              <a:gd name="connsiteX7" fmla="*/ 426166 w 1731865"/>
              <a:gd name="connsiteY7" fmla="*/ 701855 h 898547"/>
              <a:gd name="connsiteX8" fmla="*/ 729157 w 1731865"/>
              <a:gd name="connsiteY8" fmla="*/ 898547 h 898547"/>
              <a:gd name="connsiteX9" fmla="*/ 641864 w 1731865"/>
              <a:gd name="connsiteY9" fmla="*/ 786108 h 898547"/>
              <a:gd name="connsiteX10" fmla="*/ 629450 w 1731865"/>
              <a:gd name="connsiteY10" fmla="*/ 704522 h 898547"/>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04522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04522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1865"/>
              <a:gd name="connsiteY0" fmla="*/ 718060 h 891586"/>
              <a:gd name="connsiteX1" fmla="*/ 1151876 w 1731865"/>
              <a:gd name="connsiteY1" fmla="*/ 709761 h 891586"/>
              <a:gd name="connsiteX2" fmla="*/ 1632984 w 1731865"/>
              <a:gd name="connsiteY2" fmla="*/ 622036 h 891586"/>
              <a:gd name="connsiteX3" fmla="*/ 1678132 w 1731865"/>
              <a:gd name="connsiteY3" fmla="*/ 138261 h 891586"/>
              <a:gd name="connsiteX4" fmla="*/ 721251 w 1731865"/>
              <a:gd name="connsiteY4" fmla="*/ 2720 h 891586"/>
              <a:gd name="connsiteX5" fmla="*/ 29260 w 1731865"/>
              <a:gd name="connsiteY5" fmla="*/ 208270 h 891586"/>
              <a:gd name="connsiteX6" fmla="*/ 142607 w 1731865"/>
              <a:gd name="connsiteY6" fmla="*/ 668994 h 891586"/>
              <a:gd name="connsiteX7" fmla="*/ 426166 w 1731865"/>
              <a:gd name="connsiteY7" fmla="*/ 701855 h 891586"/>
              <a:gd name="connsiteX8" fmla="*/ 723617 w 1731865"/>
              <a:gd name="connsiteY8" fmla="*/ 891586 h 891586"/>
              <a:gd name="connsiteX9" fmla="*/ 641864 w 1731865"/>
              <a:gd name="connsiteY9" fmla="*/ 786108 h 891586"/>
              <a:gd name="connsiteX10" fmla="*/ 629450 w 1731865"/>
              <a:gd name="connsiteY10" fmla="*/ 718060 h 891586"/>
              <a:gd name="connsiteX0" fmla="*/ 629450 w 1735472"/>
              <a:gd name="connsiteY0" fmla="*/ 718060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29450 w 1735472"/>
              <a:gd name="connsiteY10" fmla="*/ 718060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1864 w 1735472"/>
              <a:gd name="connsiteY9" fmla="*/ 78610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31845 w 1735472"/>
              <a:gd name="connsiteY0" fmla="*/ 725582 h 891586"/>
              <a:gd name="connsiteX1" fmla="*/ 1165047 w 1735472"/>
              <a:gd name="connsiteY1" fmla="*/ 724804 h 891586"/>
              <a:gd name="connsiteX2" fmla="*/ 1632984 w 1735472"/>
              <a:gd name="connsiteY2" fmla="*/ 622036 h 891586"/>
              <a:gd name="connsiteX3" fmla="*/ 1678132 w 1735472"/>
              <a:gd name="connsiteY3" fmla="*/ 138261 h 891586"/>
              <a:gd name="connsiteX4" fmla="*/ 721251 w 1735472"/>
              <a:gd name="connsiteY4" fmla="*/ 2720 h 891586"/>
              <a:gd name="connsiteX5" fmla="*/ 29260 w 1735472"/>
              <a:gd name="connsiteY5" fmla="*/ 208270 h 891586"/>
              <a:gd name="connsiteX6" fmla="*/ 142607 w 1735472"/>
              <a:gd name="connsiteY6" fmla="*/ 668994 h 891586"/>
              <a:gd name="connsiteX7" fmla="*/ 426166 w 1735472"/>
              <a:gd name="connsiteY7" fmla="*/ 701855 h 891586"/>
              <a:gd name="connsiteX8" fmla="*/ 723617 w 1735472"/>
              <a:gd name="connsiteY8" fmla="*/ 891586 h 891586"/>
              <a:gd name="connsiteX9" fmla="*/ 644259 w 1735472"/>
              <a:gd name="connsiteY9" fmla="*/ 796638 h 891586"/>
              <a:gd name="connsiteX10" fmla="*/ 631845 w 1735472"/>
              <a:gd name="connsiteY10" fmla="*/ 725582 h 891586"/>
              <a:gd name="connsiteX0" fmla="*/ 618115 w 1721742"/>
              <a:gd name="connsiteY0" fmla="*/ 725582 h 891586"/>
              <a:gd name="connsiteX1" fmla="*/ 1151317 w 1721742"/>
              <a:gd name="connsiteY1" fmla="*/ 724804 h 891586"/>
              <a:gd name="connsiteX2" fmla="*/ 1619254 w 1721742"/>
              <a:gd name="connsiteY2" fmla="*/ 622036 h 891586"/>
              <a:gd name="connsiteX3" fmla="*/ 1664402 w 1721742"/>
              <a:gd name="connsiteY3" fmla="*/ 138261 h 891586"/>
              <a:gd name="connsiteX4" fmla="*/ 707521 w 1721742"/>
              <a:gd name="connsiteY4" fmla="*/ 2720 h 891586"/>
              <a:gd name="connsiteX5" fmla="*/ 15530 w 1721742"/>
              <a:gd name="connsiteY5" fmla="*/ 208270 h 891586"/>
              <a:gd name="connsiteX6" fmla="*/ 128877 w 1721742"/>
              <a:gd name="connsiteY6" fmla="*/ 668994 h 891586"/>
              <a:gd name="connsiteX7" fmla="*/ 446999 w 1721742"/>
              <a:gd name="connsiteY7" fmla="*/ 710126 h 891586"/>
              <a:gd name="connsiteX8" fmla="*/ 709887 w 1721742"/>
              <a:gd name="connsiteY8" fmla="*/ 891586 h 891586"/>
              <a:gd name="connsiteX9" fmla="*/ 630529 w 1721742"/>
              <a:gd name="connsiteY9" fmla="*/ 796638 h 891586"/>
              <a:gd name="connsiteX10" fmla="*/ 618115 w 1721742"/>
              <a:gd name="connsiteY10" fmla="*/ 725582 h 891586"/>
              <a:gd name="connsiteX0" fmla="*/ 647607 w 1751234"/>
              <a:gd name="connsiteY0" fmla="*/ 725582 h 891586"/>
              <a:gd name="connsiteX1" fmla="*/ 1180809 w 1751234"/>
              <a:gd name="connsiteY1" fmla="*/ 724804 h 891586"/>
              <a:gd name="connsiteX2" fmla="*/ 1648746 w 1751234"/>
              <a:gd name="connsiteY2" fmla="*/ 622036 h 891586"/>
              <a:gd name="connsiteX3" fmla="*/ 1693894 w 1751234"/>
              <a:gd name="connsiteY3" fmla="*/ 138261 h 891586"/>
              <a:gd name="connsiteX4" fmla="*/ 737013 w 1751234"/>
              <a:gd name="connsiteY4" fmla="*/ 2720 h 891586"/>
              <a:gd name="connsiteX5" fmla="*/ 45022 w 1751234"/>
              <a:gd name="connsiteY5" fmla="*/ 208270 h 891586"/>
              <a:gd name="connsiteX6" fmla="*/ 112285 w 1751234"/>
              <a:gd name="connsiteY6" fmla="*/ 648316 h 891586"/>
              <a:gd name="connsiteX7" fmla="*/ 476491 w 1751234"/>
              <a:gd name="connsiteY7" fmla="*/ 710126 h 891586"/>
              <a:gd name="connsiteX8" fmla="*/ 739379 w 1751234"/>
              <a:gd name="connsiteY8" fmla="*/ 891586 h 891586"/>
              <a:gd name="connsiteX9" fmla="*/ 660021 w 1751234"/>
              <a:gd name="connsiteY9" fmla="*/ 796638 h 891586"/>
              <a:gd name="connsiteX10" fmla="*/ 647607 w 1751234"/>
              <a:gd name="connsiteY10" fmla="*/ 725582 h 891586"/>
              <a:gd name="connsiteX0" fmla="*/ 643800 w 1747427"/>
              <a:gd name="connsiteY0" fmla="*/ 725582 h 891586"/>
              <a:gd name="connsiteX1" fmla="*/ 1177002 w 1747427"/>
              <a:gd name="connsiteY1" fmla="*/ 724804 h 891586"/>
              <a:gd name="connsiteX2" fmla="*/ 1644939 w 1747427"/>
              <a:gd name="connsiteY2" fmla="*/ 622036 h 891586"/>
              <a:gd name="connsiteX3" fmla="*/ 1690087 w 1747427"/>
              <a:gd name="connsiteY3" fmla="*/ 138261 h 891586"/>
              <a:gd name="connsiteX4" fmla="*/ 733206 w 1747427"/>
              <a:gd name="connsiteY4" fmla="*/ 2720 h 891586"/>
              <a:gd name="connsiteX5" fmla="*/ 41215 w 1747427"/>
              <a:gd name="connsiteY5" fmla="*/ 208270 h 891586"/>
              <a:gd name="connsiteX6" fmla="*/ 121645 w 1747427"/>
              <a:gd name="connsiteY6" fmla="*/ 629706 h 891586"/>
              <a:gd name="connsiteX7" fmla="*/ 472684 w 1747427"/>
              <a:gd name="connsiteY7" fmla="*/ 710126 h 891586"/>
              <a:gd name="connsiteX8" fmla="*/ 735572 w 1747427"/>
              <a:gd name="connsiteY8" fmla="*/ 891586 h 891586"/>
              <a:gd name="connsiteX9" fmla="*/ 656214 w 1747427"/>
              <a:gd name="connsiteY9" fmla="*/ 796638 h 891586"/>
              <a:gd name="connsiteX10" fmla="*/ 643800 w 1747427"/>
              <a:gd name="connsiteY10" fmla="*/ 725582 h 891586"/>
              <a:gd name="connsiteX0" fmla="*/ 622547 w 1726174"/>
              <a:gd name="connsiteY0" fmla="*/ 723164 h 889168"/>
              <a:gd name="connsiteX1" fmla="*/ 1155749 w 1726174"/>
              <a:gd name="connsiteY1" fmla="*/ 722386 h 889168"/>
              <a:gd name="connsiteX2" fmla="*/ 1623686 w 1726174"/>
              <a:gd name="connsiteY2" fmla="*/ 619618 h 889168"/>
              <a:gd name="connsiteX3" fmla="*/ 1668834 w 1726174"/>
              <a:gd name="connsiteY3" fmla="*/ 135843 h 889168"/>
              <a:gd name="connsiteX4" fmla="*/ 711953 w 1726174"/>
              <a:gd name="connsiteY4" fmla="*/ 302 h 889168"/>
              <a:gd name="connsiteX5" fmla="*/ 46296 w 1726174"/>
              <a:gd name="connsiteY5" fmla="*/ 158293 h 889168"/>
              <a:gd name="connsiteX6" fmla="*/ 100392 w 1726174"/>
              <a:gd name="connsiteY6" fmla="*/ 627288 h 889168"/>
              <a:gd name="connsiteX7" fmla="*/ 451431 w 1726174"/>
              <a:gd name="connsiteY7" fmla="*/ 707708 h 889168"/>
              <a:gd name="connsiteX8" fmla="*/ 714319 w 1726174"/>
              <a:gd name="connsiteY8" fmla="*/ 889168 h 889168"/>
              <a:gd name="connsiteX9" fmla="*/ 634961 w 1726174"/>
              <a:gd name="connsiteY9" fmla="*/ 794220 h 889168"/>
              <a:gd name="connsiteX10" fmla="*/ 622547 w 1726174"/>
              <a:gd name="connsiteY10" fmla="*/ 723164 h 889168"/>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34961 w 1726174"/>
              <a:gd name="connsiteY9" fmla="*/ 794220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622547 w 1726174"/>
              <a:gd name="connsiteY0" fmla="*/ 723164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622547 w 1726174"/>
              <a:gd name="connsiteY10" fmla="*/ 723164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603690 w 1726174"/>
              <a:gd name="connsiteY9" fmla="*/ 792152 h 876761"/>
              <a:gd name="connsiteX10" fmla="*/ 596213 w 1726174"/>
              <a:gd name="connsiteY10" fmla="*/ 719029 h 876761"/>
              <a:gd name="connsiteX0" fmla="*/ 596213 w 1726174"/>
              <a:gd name="connsiteY0" fmla="*/ 719029 h 876761"/>
              <a:gd name="connsiteX1" fmla="*/ 1155749 w 1726174"/>
              <a:gd name="connsiteY1" fmla="*/ 722386 h 876761"/>
              <a:gd name="connsiteX2" fmla="*/ 1623686 w 1726174"/>
              <a:gd name="connsiteY2" fmla="*/ 619618 h 876761"/>
              <a:gd name="connsiteX3" fmla="*/ 1668834 w 1726174"/>
              <a:gd name="connsiteY3" fmla="*/ 135843 h 876761"/>
              <a:gd name="connsiteX4" fmla="*/ 711953 w 1726174"/>
              <a:gd name="connsiteY4" fmla="*/ 302 h 876761"/>
              <a:gd name="connsiteX5" fmla="*/ 46296 w 1726174"/>
              <a:gd name="connsiteY5" fmla="*/ 158293 h 876761"/>
              <a:gd name="connsiteX6" fmla="*/ 100392 w 1726174"/>
              <a:gd name="connsiteY6" fmla="*/ 627288 h 876761"/>
              <a:gd name="connsiteX7" fmla="*/ 451431 w 1726174"/>
              <a:gd name="connsiteY7" fmla="*/ 707708 h 876761"/>
              <a:gd name="connsiteX8" fmla="*/ 655068 w 1726174"/>
              <a:gd name="connsiteY8" fmla="*/ 876761 h 876761"/>
              <a:gd name="connsiteX9" fmla="*/ 597107 w 1726174"/>
              <a:gd name="connsiteY9" fmla="*/ 790084 h 876761"/>
              <a:gd name="connsiteX10" fmla="*/ 596213 w 1726174"/>
              <a:gd name="connsiteY10" fmla="*/ 719029 h 876761"/>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7107 w 1726174"/>
              <a:gd name="connsiteY9" fmla="*/ 790084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56083"/>
              <a:gd name="connsiteX1" fmla="*/ 1155749 w 1726174"/>
              <a:gd name="connsiteY1" fmla="*/ 722386 h 856083"/>
              <a:gd name="connsiteX2" fmla="*/ 1623686 w 1726174"/>
              <a:gd name="connsiteY2" fmla="*/ 619618 h 856083"/>
              <a:gd name="connsiteX3" fmla="*/ 1668834 w 1726174"/>
              <a:gd name="connsiteY3" fmla="*/ 135843 h 856083"/>
              <a:gd name="connsiteX4" fmla="*/ 711953 w 1726174"/>
              <a:gd name="connsiteY4" fmla="*/ 302 h 856083"/>
              <a:gd name="connsiteX5" fmla="*/ 46296 w 1726174"/>
              <a:gd name="connsiteY5" fmla="*/ 158293 h 856083"/>
              <a:gd name="connsiteX6" fmla="*/ 100392 w 1726174"/>
              <a:gd name="connsiteY6" fmla="*/ 627288 h 856083"/>
              <a:gd name="connsiteX7" fmla="*/ 451431 w 1726174"/>
              <a:gd name="connsiteY7" fmla="*/ 707708 h 856083"/>
              <a:gd name="connsiteX8" fmla="*/ 640255 w 1726174"/>
              <a:gd name="connsiteY8" fmla="*/ 856083 h 856083"/>
              <a:gd name="connsiteX9" fmla="*/ 592170 w 1726174"/>
              <a:gd name="connsiteY9" fmla="*/ 775610 h 856083"/>
              <a:gd name="connsiteX10" fmla="*/ 596213 w 1726174"/>
              <a:gd name="connsiteY10" fmla="*/ 719029 h 856083"/>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676"/>
              <a:gd name="connsiteX1" fmla="*/ 1155749 w 1726174"/>
              <a:gd name="connsiteY1" fmla="*/ 722386 h 843676"/>
              <a:gd name="connsiteX2" fmla="*/ 1623686 w 1726174"/>
              <a:gd name="connsiteY2" fmla="*/ 619618 h 843676"/>
              <a:gd name="connsiteX3" fmla="*/ 1668834 w 1726174"/>
              <a:gd name="connsiteY3" fmla="*/ 135843 h 843676"/>
              <a:gd name="connsiteX4" fmla="*/ 711953 w 1726174"/>
              <a:gd name="connsiteY4" fmla="*/ 302 h 843676"/>
              <a:gd name="connsiteX5" fmla="*/ 46296 w 1726174"/>
              <a:gd name="connsiteY5" fmla="*/ 158293 h 843676"/>
              <a:gd name="connsiteX6" fmla="*/ 100392 w 1726174"/>
              <a:gd name="connsiteY6" fmla="*/ 627288 h 843676"/>
              <a:gd name="connsiteX7" fmla="*/ 451431 w 1726174"/>
              <a:gd name="connsiteY7" fmla="*/ 707708 h 843676"/>
              <a:gd name="connsiteX8" fmla="*/ 633672 w 1726174"/>
              <a:gd name="connsiteY8" fmla="*/ 843676 h 843676"/>
              <a:gd name="connsiteX9" fmla="*/ 592170 w 1726174"/>
              <a:gd name="connsiteY9" fmla="*/ 775610 h 843676"/>
              <a:gd name="connsiteX10" fmla="*/ 596213 w 1726174"/>
              <a:gd name="connsiteY10" fmla="*/ 719029 h 843676"/>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592170 w 1726174"/>
              <a:gd name="connsiteY9" fmla="*/ 775610 h 843785"/>
              <a:gd name="connsiteX10" fmla="*/ 596213 w 1726174"/>
              <a:gd name="connsiteY10" fmla="*/ 719029 h 843785"/>
              <a:gd name="connsiteX0" fmla="*/ 596213 w 1726174"/>
              <a:gd name="connsiteY0" fmla="*/ 719029 h 843785"/>
              <a:gd name="connsiteX1" fmla="*/ 1155749 w 1726174"/>
              <a:gd name="connsiteY1" fmla="*/ 722386 h 843785"/>
              <a:gd name="connsiteX2" fmla="*/ 1623686 w 1726174"/>
              <a:gd name="connsiteY2" fmla="*/ 619618 h 843785"/>
              <a:gd name="connsiteX3" fmla="*/ 1668834 w 1726174"/>
              <a:gd name="connsiteY3" fmla="*/ 135843 h 843785"/>
              <a:gd name="connsiteX4" fmla="*/ 711953 w 1726174"/>
              <a:gd name="connsiteY4" fmla="*/ 302 h 843785"/>
              <a:gd name="connsiteX5" fmla="*/ 46296 w 1726174"/>
              <a:gd name="connsiteY5" fmla="*/ 158293 h 843785"/>
              <a:gd name="connsiteX6" fmla="*/ 100392 w 1726174"/>
              <a:gd name="connsiteY6" fmla="*/ 627288 h 843785"/>
              <a:gd name="connsiteX7" fmla="*/ 451431 w 1726174"/>
              <a:gd name="connsiteY7" fmla="*/ 707708 h 843785"/>
              <a:gd name="connsiteX8" fmla="*/ 633672 w 1726174"/>
              <a:gd name="connsiteY8" fmla="*/ 843676 h 843785"/>
              <a:gd name="connsiteX9" fmla="*/ 603967 w 1726174"/>
              <a:gd name="connsiteY9" fmla="*/ 795371 h 843785"/>
              <a:gd name="connsiteX10" fmla="*/ 596213 w 1726174"/>
              <a:gd name="connsiteY10" fmla="*/ 719029 h 843785"/>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3967 w 1726174"/>
              <a:gd name="connsiteY9" fmla="*/ 795371 h 833928"/>
              <a:gd name="connsiteX10" fmla="*/ 596213 w 1726174"/>
              <a:gd name="connsiteY10" fmla="*/ 719029 h 833928"/>
              <a:gd name="connsiteX0" fmla="*/ 596213 w 1726174"/>
              <a:gd name="connsiteY0" fmla="*/ 719029 h 833928"/>
              <a:gd name="connsiteX1" fmla="*/ 1155749 w 1726174"/>
              <a:gd name="connsiteY1" fmla="*/ 722386 h 833928"/>
              <a:gd name="connsiteX2" fmla="*/ 1623686 w 1726174"/>
              <a:gd name="connsiteY2" fmla="*/ 619618 h 833928"/>
              <a:gd name="connsiteX3" fmla="*/ 1668834 w 1726174"/>
              <a:gd name="connsiteY3" fmla="*/ 135843 h 833928"/>
              <a:gd name="connsiteX4" fmla="*/ 711953 w 1726174"/>
              <a:gd name="connsiteY4" fmla="*/ 302 h 833928"/>
              <a:gd name="connsiteX5" fmla="*/ 46296 w 1726174"/>
              <a:gd name="connsiteY5" fmla="*/ 158293 h 833928"/>
              <a:gd name="connsiteX6" fmla="*/ 100392 w 1726174"/>
              <a:gd name="connsiteY6" fmla="*/ 627288 h 833928"/>
              <a:gd name="connsiteX7" fmla="*/ 451431 w 1726174"/>
              <a:gd name="connsiteY7" fmla="*/ 707708 h 833928"/>
              <a:gd name="connsiteX8" fmla="*/ 629740 w 1726174"/>
              <a:gd name="connsiteY8" fmla="*/ 833796 h 833928"/>
              <a:gd name="connsiteX9" fmla="*/ 602001 w 1726174"/>
              <a:gd name="connsiteY9" fmla="*/ 787961 h 833928"/>
              <a:gd name="connsiteX10" fmla="*/ 596213 w 1726174"/>
              <a:gd name="connsiteY10" fmla="*/ 719029 h 833928"/>
              <a:gd name="connsiteX0" fmla="*/ 596213 w 1726174"/>
              <a:gd name="connsiteY0" fmla="*/ 719029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596213 w 1726174"/>
              <a:gd name="connsiteY10" fmla="*/ 719029 h 836314"/>
              <a:gd name="connsiteX0" fmla="*/ 606950 w 1726174"/>
              <a:gd name="connsiteY0" fmla="*/ 711850 h 836314"/>
              <a:gd name="connsiteX1" fmla="*/ 1155749 w 1726174"/>
              <a:gd name="connsiteY1" fmla="*/ 722386 h 836314"/>
              <a:gd name="connsiteX2" fmla="*/ 1623686 w 1726174"/>
              <a:gd name="connsiteY2" fmla="*/ 619618 h 836314"/>
              <a:gd name="connsiteX3" fmla="*/ 1668834 w 1726174"/>
              <a:gd name="connsiteY3" fmla="*/ 135843 h 836314"/>
              <a:gd name="connsiteX4" fmla="*/ 711953 w 1726174"/>
              <a:gd name="connsiteY4" fmla="*/ 302 h 836314"/>
              <a:gd name="connsiteX5" fmla="*/ 46296 w 1726174"/>
              <a:gd name="connsiteY5" fmla="*/ 158293 h 836314"/>
              <a:gd name="connsiteX6" fmla="*/ 100392 w 1726174"/>
              <a:gd name="connsiteY6" fmla="*/ 627288 h 836314"/>
              <a:gd name="connsiteX7" fmla="*/ 451431 w 1726174"/>
              <a:gd name="connsiteY7" fmla="*/ 707708 h 836314"/>
              <a:gd name="connsiteX8" fmla="*/ 624372 w 1726174"/>
              <a:gd name="connsiteY8" fmla="*/ 836189 h 836314"/>
              <a:gd name="connsiteX9" fmla="*/ 602001 w 1726174"/>
              <a:gd name="connsiteY9" fmla="*/ 787961 h 836314"/>
              <a:gd name="connsiteX10" fmla="*/ 606950 w 1726174"/>
              <a:gd name="connsiteY10" fmla="*/ 711850 h 836314"/>
              <a:gd name="connsiteX0" fmla="*/ 612615 w 1731839"/>
              <a:gd name="connsiteY0" fmla="*/ 711557 h 836021"/>
              <a:gd name="connsiteX1" fmla="*/ 1161414 w 1731839"/>
              <a:gd name="connsiteY1" fmla="*/ 722093 h 836021"/>
              <a:gd name="connsiteX2" fmla="*/ 1629351 w 1731839"/>
              <a:gd name="connsiteY2" fmla="*/ 619325 h 836021"/>
              <a:gd name="connsiteX3" fmla="*/ 1674499 w 1731839"/>
              <a:gd name="connsiteY3" fmla="*/ 135550 h 836021"/>
              <a:gd name="connsiteX4" fmla="*/ 717618 w 1731839"/>
              <a:gd name="connsiteY4" fmla="*/ 9 h 836021"/>
              <a:gd name="connsiteX5" fmla="*/ 44803 w 1731839"/>
              <a:gd name="connsiteY5" fmla="*/ 138857 h 836021"/>
              <a:gd name="connsiteX6" fmla="*/ 106057 w 1731839"/>
              <a:gd name="connsiteY6" fmla="*/ 626995 h 836021"/>
              <a:gd name="connsiteX7" fmla="*/ 457096 w 1731839"/>
              <a:gd name="connsiteY7" fmla="*/ 707415 h 836021"/>
              <a:gd name="connsiteX8" fmla="*/ 630037 w 1731839"/>
              <a:gd name="connsiteY8" fmla="*/ 835896 h 836021"/>
              <a:gd name="connsiteX9" fmla="*/ 607666 w 1731839"/>
              <a:gd name="connsiteY9" fmla="*/ 787668 h 836021"/>
              <a:gd name="connsiteX10" fmla="*/ 612615 w 1731839"/>
              <a:gd name="connsiteY10" fmla="*/ 711557 h 836021"/>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1973 w 1736146"/>
              <a:gd name="connsiteY9" fmla="*/ 788892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146"/>
              <a:gd name="connsiteY0" fmla="*/ 712781 h 837245"/>
              <a:gd name="connsiteX1" fmla="*/ 1165721 w 1736146"/>
              <a:gd name="connsiteY1" fmla="*/ 723317 h 837245"/>
              <a:gd name="connsiteX2" fmla="*/ 1633658 w 1736146"/>
              <a:gd name="connsiteY2" fmla="*/ 620549 h 837245"/>
              <a:gd name="connsiteX3" fmla="*/ 1678806 w 1736146"/>
              <a:gd name="connsiteY3" fmla="*/ 136774 h 837245"/>
              <a:gd name="connsiteX4" fmla="*/ 721925 w 1736146"/>
              <a:gd name="connsiteY4" fmla="*/ 1233 h 837245"/>
              <a:gd name="connsiteX5" fmla="*/ 43741 w 1736146"/>
              <a:gd name="connsiteY5" fmla="*/ 106580 h 837245"/>
              <a:gd name="connsiteX6" fmla="*/ 110364 w 1736146"/>
              <a:gd name="connsiteY6" fmla="*/ 628219 h 837245"/>
              <a:gd name="connsiteX7" fmla="*/ 461403 w 1736146"/>
              <a:gd name="connsiteY7" fmla="*/ 708639 h 837245"/>
              <a:gd name="connsiteX8" fmla="*/ 634344 w 1736146"/>
              <a:gd name="connsiteY8" fmla="*/ 837120 h 837245"/>
              <a:gd name="connsiteX9" fmla="*/ 613762 w 1736146"/>
              <a:gd name="connsiteY9" fmla="*/ 791285 h 837245"/>
              <a:gd name="connsiteX10" fmla="*/ 616922 w 1736146"/>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7245"/>
              <a:gd name="connsiteX1" fmla="*/ 1167511 w 1736070"/>
              <a:gd name="connsiteY1" fmla="*/ 711353 h 837245"/>
              <a:gd name="connsiteX2" fmla="*/ 1633658 w 1736070"/>
              <a:gd name="connsiteY2" fmla="*/ 620549 h 837245"/>
              <a:gd name="connsiteX3" fmla="*/ 1678806 w 1736070"/>
              <a:gd name="connsiteY3" fmla="*/ 136774 h 837245"/>
              <a:gd name="connsiteX4" fmla="*/ 721925 w 1736070"/>
              <a:gd name="connsiteY4" fmla="*/ 1233 h 837245"/>
              <a:gd name="connsiteX5" fmla="*/ 43741 w 1736070"/>
              <a:gd name="connsiteY5" fmla="*/ 106580 h 837245"/>
              <a:gd name="connsiteX6" fmla="*/ 110364 w 1736070"/>
              <a:gd name="connsiteY6" fmla="*/ 628219 h 837245"/>
              <a:gd name="connsiteX7" fmla="*/ 461403 w 1736070"/>
              <a:gd name="connsiteY7" fmla="*/ 708639 h 837245"/>
              <a:gd name="connsiteX8" fmla="*/ 634344 w 1736070"/>
              <a:gd name="connsiteY8" fmla="*/ 837120 h 837245"/>
              <a:gd name="connsiteX9" fmla="*/ 613762 w 1736070"/>
              <a:gd name="connsiteY9" fmla="*/ 791285 h 837245"/>
              <a:gd name="connsiteX10" fmla="*/ 616922 w 1736070"/>
              <a:gd name="connsiteY10" fmla="*/ 712781 h 837245"/>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2781 h 839094"/>
              <a:gd name="connsiteX1" fmla="*/ 1167511 w 1736070"/>
              <a:gd name="connsiteY1" fmla="*/ 711353 h 839094"/>
              <a:gd name="connsiteX2" fmla="*/ 1633658 w 1736070"/>
              <a:gd name="connsiteY2" fmla="*/ 620549 h 839094"/>
              <a:gd name="connsiteX3" fmla="*/ 1678806 w 1736070"/>
              <a:gd name="connsiteY3" fmla="*/ 136774 h 839094"/>
              <a:gd name="connsiteX4" fmla="*/ 721925 w 1736070"/>
              <a:gd name="connsiteY4" fmla="*/ 1233 h 839094"/>
              <a:gd name="connsiteX5" fmla="*/ 43741 w 1736070"/>
              <a:gd name="connsiteY5" fmla="*/ 106580 h 839094"/>
              <a:gd name="connsiteX6" fmla="*/ 110364 w 1736070"/>
              <a:gd name="connsiteY6" fmla="*/ 628219 h 839094"/>
              <a:gd name="connsiteX7" fmla="*/ 461403 w 1736070"/>
              <a:gd name="connsiteY7" fmla="*/ 708639 h 839094"/>
              <a:gd name="connsiteX8" fmla="*/ 634344 w 1736070"/>
              <a:gd name="connsiteY8" fmla="*/ 837120 h 839094"/>
              <a:gd name="connsiteX9" fmla="*/ 613762 w 1736070"/>
              <a:gd name="connsiteY9" fmla="*/ 791285 h 839094"/>
              <a:gd name="connsiteX10" fmla="*/ 616922 w 1736070"/>
              <a:gd name="connsiteY10" fmla="*/ 712781 h 839094"/>
              <a:gd name="connsiteX0" fmla="*/ 616922 w 1736070"/>
              <a:gd name="connsiteY0" fmla="*/ 715564 h 841877"/>
              <a:gd name="connsiteX1" fmla="*/ 1167511 w 1736070"/>
              <a:gd name="connsiteY1" fmla="*/ 714136 h 841877"/>
              <a:gd name="connsiteX2" fmla="*/ 1633658 w 1736070"/>
              <a:gd name="connsiteY2" fmla="*/ 623332 h 841877"/>
              <a:gd name="connsiteX3" fmla="*/ 1678806 w 1736070"/>
              <a:gd name="connsiteY3" fmla="*/ 186531 h 841877"/>
              <a:gd name="connsiteX4" fmla="*/ 721925 w 1736070"/>
              <a:gd name="connsiteY4" fmla="*/ 4016 h 841877"/>
              <a:gd name="connsiteX5" fmla="*/ 43741 w 1736070"/>
              <a:gd name="connsiteY5" fmla="*/ 109363 h 841877"/>
              <a:gd name="connsiteX6" fmla="*/ 110364 w 1736070"/>
              <a:gd name="connsiteY6" fmla="*/ 631002 h 841877"/>
              <a:gd name="connsiteX7" fmla="*/ 461403 w 1736070"/>
              <a:gd name="connsiteY7" fmla="*/ 711422 h 841877"/>
              <a:gd name="connsiteX8" fmla="*/ 634344 w 1736070"/>
              <a:gd name="connsiteY8" fmla="*/ 839903 h 841877"/>
              <a:gd name="connsiteX9" fmla="*/ 613762 w 1736070"/>
              <a:gd name="connsiteY9" fmla="*/ 794068 h 841877"/>
              <a:gd name="connsiteX10" fmla="*/ 616922 w 1736070"/>
              <a:gd name="connsiteY10" fmla="*/ 715564 h 8418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2832"/>
              <a:gd name="connsiteY0" fmla="*/ 713064 h 839377"/>
              <a:gd name="connsiteX1" fmla="*/ 1167511 w 1732832"/>
              <a:gd name="connsiteY1" fmla="*/ 711636 h 839377"/>
              <a:gd name="connsiteX2" fmla="*/ 1633658 w 1732832"/>
              <a:gd name="connsiteY2" fmla="*/ 620832 h 839377"/>
              <a:gd name="connsiteX3" fmla="*/ 1674387 w 1732832"/>
              <a:gd name="connsiteY3" fmla="*/ 142276 h 839377"/>
              <a:gd name="connsiteX4" fmla="*/ 721925 w 1732832"/>
              <a:gd name="connsiteY4" fmla="*/ 1516 h 839377"/>
              <a:gd name="connsiteX5" fmla="*/ 43741 w 1732832"/>
              <a:gd name="connsiteY5" fmla="*/ 106863 h 839377"/>
              <a:gd name="connsiteX6" fmla="*/ 110364 w 1732832"/>
              <a:gd name="connsiteY6" fmla="*/ 628502 h 839377"/>
              <a:gd name="connsiteX7" fmla="*/ 461403 w 1732832"/>
              <a:gd name="connsiteY7" fmla="*/ 708922 h 839377"/>
              <a:gd name="connsiteX8" fmla="*/ 634344 w 1732832"/>
              <a:gd name="connsiteY8" fmla="*/ 837403 h 839377"/>
              <a:gd name="connsiteX9" fmla="*/ 613762 w 1732832"/>
              <a:gd name="connsiteY9" fmla="*/ 791568 h 839377"/>
              <a:gd name="connsiteX10" fmla="*/ 616922 w 1732832"/>
              <a:gd name="connsiteY10" fmla="*/ 713064 h 839377"/>
              <a:gd name="connsiteX0" fmla="*/ 616922 w 1733140"/>
              <a:gd name="connsiteY0" fmla="*/ 713064 h 839377"/>
              <a:gd name="connsiteX1" fmla="*/ 1160523 w 1733140"/>
              <a:gd name="connsiteY1" fmla="*/ 724017 h 839377"/>
              <a:gd name="connsiteX2" fmla="*/ 1633658 w 1733140"/>
              <a:gd name="connsiteY2" fmla="*/ 620832 h 839377"/>
              <a:gd name="connsiteX3" fmla="*/ 1674387 w 1733140"/>
              <a:gd name="connsiteY3" fmla="*/ 142276 h 839377"/>
              <a:gd name="connsiteX4" fmla="*/ 721925 w 1733140"/>
              <a:gd name="connsiteY4" fmla="*/ 1516 h 839377"/>
              <a:gd name="connsiteX5" fmla="*/ 43741 w 1733140"/>
              <a:gd name="connsiteY5" fmla="*/ 106863 h 839377"/>
              <a:gd name="connsiteX6" fmla="*/ 110364 w 1733140"/>
              <a:gd name="connsiteY6" fmla="*/ 628502 h 839377"/>
              <a:gd name="connsiteX7" fmla="*/ 461403 w 1733140"/>
              <a:gd name="connsiteY7" fmla="*/ 708922 h 839377"/>
              <a:gd name="connsiteX8" fmla="*/ 634344 w 1733140"/>
              <a:gd name="connsiteY8" fmla="*/ 837403 h 839377"/>
              <a:gd name="connsiteX9" fmla="*/ 613762 w 1733140"/>
              <a:gd name="connsiteY9" fmla="*/ 791568 h 839377"/>
              <a:gd name="connsiteX10" fmla="*/ 616922 w 1733140"/>
              <a:gd name="connsiteY10" fmla="*/ 713064 h 839377"/>
              <a:gd name="connsiteX0" fmla="*/ 616922 w 1730438"/>
              <a:gd name="connsiteY0" fmla="*/ 713064 h 839377"/>
              <a:gd name="connsiteX1" fmla="*/ 1160523 w 1730438"/>
              <a:gd name="connsiteY1" fmla="*/ 724017 h 839377"/>
              <a:gd name="connsiteX2" fmla="*/ 1633658 w 1730438"/>
              <a:gd name="connsiteY2" fmla="*/ 620832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0438"/>
              <a:gd name="connsiteY0" fmla="*/ 713064 h 839377"/>
              <a:gd name="connsiteX1" fmla="*/ 1160523 w 1730438"/>
              <a:gd name="connsiteY1" fmla="*/ 724017 h 839377"/>
              <a:gd name="connsiteX2" fmla="*/ 1633658 w 1730438"/>
              <a:gd name="connsiteY2" fmla="*/ 600198 h 839377"/>
              <a:gd name="connsiteX3" fmla="*/ 1674387 w 1730438"/>
              <a:gd name="connsiteY3" fmla="*/ 142276 h 839377"/>
              <a:gd name="connsiteX4" fmla="*/ 721925 w 1730438"/>
              <a:gd name="connsiteY4" fmla="*/ 1516 h 839377"/>
              <a:gd name="connsiteX5" fmla="*/ 43741 w 1730438"/>
              <a:gd name="connsiteY5" fmla="*/ 106863 h 839377"/>
              <a:gd name="connsiteX6" fmla="*/ 110364 w 1730438"/>
              <a:gd name="connsiteY6" fmla="*/ 628502 h 839377"/>
              <a:gd name="connsiteX7" fmla="*/ 461403 w 1730438"/>
              <a:gd name="connsiteY7" fmla="*/ 708922 h 839377"/>
              <a:gd name="connsiteX8" fmla="*/ 634344 w 1730438"/>
              <a:gd name="connsiteY8" fmla="*/ 837403 h 839377"/>
              <a:gd name="connsiteX9" fmla="*/ 613762 w 1730438"/>
              <a:gd name="connsiteY9" fmla="*/ 791568 h 839377"/>
              <a:gd name="connsiteX10" fmla="*/ 616922 w 1730438"/>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3762 w 1732986"/>
              <a:gd name="connsiteY9" fmla="*/ 791568 h 839377"/>
              <a:gd name="connsiteX10" fmla="*/ 616922 w 1732986"/>
              <a:gd name="connsiteY10" fmla="*/ 713064 h 839377"/>
              <a:gd name="connsiteX0" fmla="*/ 616922 w 1732986"/>
              <a:gd name="connsiteY0" fmla="*/ 713064 h 839377"/>
              <a:gd name="connsiteX1" fmla="*/ 1164018 w 1732986"/>
              <a:gd name="connsiteY1" fmla="*/ 711636 h 839377"/>
              <a:gd name="connsiteX2" fmla="*/ 1633658 w 1732986"/>
              <a:gd name="connsiteY2" fmla="*/ 600198 h 839377"/>
              <a:gd name="connsiteX3" fmla="*/ 1674387 w 1732986"/>
              <a:gd name="connsiteY3" fmla="*/ 142276 h 839377"/>
              <a:gd name="connsiteX4" fmla="*/ 721925 w 1732986"/>
              <a:gd name="connsiteY4" fmla="*/ 1516 h 839377"/>
              <a:gd name="connsiteX5" fmla="*/ 43741 w 1732986"/>
              <a:gd name="connsiteY5" fmla="*/ 106863 h 839377"/>
              <a:gd name="connsiteX6" fmla="*/ 110364 w 1732986"/>
              <a:gd name="connsiteY6" fmla="*/ 628502 h 839377"/>
              <a:gd name="connsiteX7" fmla="*/ 461403 w 1732986"/>
              <a:gd name="connsiteY7" fmla="*/ 708922 h 839377"/>
              <a:gd name="connsiteX8" fmla="*/ 634344 w 1732986"/>
              <a:gd name="connsiteY8" fmla="*/ 837403 h 839377"/>
              <a:gd name="connsiteX9" fmla="*/ 616463 w 1732986"/>
              <a:gd name="connsiteY9" fmla="*/ 789973 h 839377"/>
              <a:gd name="connsiteX10" fmla="*/ 616922 w 1732986"/>
              <a:gd name="connsiteY10" fmla="*/ 713064 h 839377"/>
              <a:gd name="connsiteX0" fmla="*/ 616922 w 1732986"/>
              <a:gd name="connsiteY0" fmla="*/ 713064 h 837403"/>
              <a:gd name="connsiteX1" fmla="*/ 1164018 w 1732986"/>
              <a:gd name="connsiteY1" fmla="*/ 711636 h 837403"/>
              <a:gd name="connsiteX2" fmla="*/ 1633658 w 1732986"/>
              <a:gd name="connsiteY2" fmla="*/ 600198 h 837403"/>
              <a:gd name="connsiteX3" fmla="*/ 1674387 w 1732986"/>
              <a:gd name="connsiteY3" fmla="*/ 142276 h 837403"/>
              <a:gd name="connsiteX4" fmla="*/ 721925 w 1732986"/>
              <a:gd name="connsiteY4" fmla="*/ 1516 h 837403"/>
              <a:gd name="connsiteX5" fmla="*/ 43741 w 1732986"/>
              <a:gd name="connsiteY5" fmla="*/ 106863 h 837403"/>
              <a:gd name="connsiteX6" fmla="*/ 110364 w 1732986"/>
              <a:gd name="connsiteY6" fmla="*/ 628502 h 837403"/>
              <a:gd name="connsiteX7" fmla="*/ 461403 w 1732986"/>
              <a:gd name="connsiteY7" fmla="*/ 708922 h 837403"/>
              <a:gd name="connsiteX8" fmla="*/ 634344 w 1732986"/>
              <a:gd name="connsiteY8" fmla="*/ 837403 h 837403"/>
              <a:gd name="connsiteX9" fmla="*/ 616463 w 1732986"/>
              <a:gd name="connsiteY9" fmla="*/ 789973 h 837403"/>
              <a:gd name="connsiteX10" fmla="*/ 616922 w 1732986"/>
              <a:gd name="connsiteY10" fmla="*/ 713064 h 837403"/>
              <a:gd name="connsiteX0" fmla="*/ 616922 w 1730658"/>
              <a:gd name="connsiteY0" fmla="*/ 713064 h 837403"/>
              <a:gd name="connsiteX1" fmla="*/ 1164018 w 1730658"/>
              <a:gd name="connsiteY1" fmla="*/ 711636 h 837403"/>
              <a:gd name="connsiteX2" fmla="*/ 1626069 w 1730658"/>
              <a:gd name="connsiteY2" fmla="*/ 628754 h 837403"/>
              <a:gd name="connsiteX3" fmla="*/ 1674387 w 1730658"/>
              <a:gd name="connsiteY3" fmla="*/ 142276 h 837403"/>
              <a:gd name="connsiteX4" fmla="*/ 721925 w 1730658"/>
              <a:gd name="connsiteY4" fmla="*/ 1516 h 837403"/>
              <a:gd name="connsiteX5" fmla="*/ 43741 w 1730658"/>
              <a:gd name="connsiteY5" fmla="*/ 106863 h 837403"/>
              <a:gd name="connsiteX6" fmla="*/ 110364 w 1730658"/>
              <a:gd name="connsiteY6" fmla="*/ 628502 h 837403"/>
              <a:gd name="connsiteX7" fmla="*/ 461403 w 1730658"/>
              <a:gd name="connsiteY7" fmla="*/ 708922 h 837403"/>
              <a:gd name="connsiteX8" fmla="*/ 634344 w 1730658"/>
              <a:gd name="connsiteY8" fmla="*/ 837403 h 837403"/>
              <a:gd name="connsiteX9" fmla="*/ 616463 w 1730658"/>
              <a:gd name="connsiteY9" fmla="*/ 789973 h 837403"/>
              <a:gd name="connsiteX10" fmla="*/ 616922 w 1730658"/>
              <a:gd name="connsiteY10" fmla="*/ 713064 h 837403"/>
              <a:gd name="connsiteX0" fmla="*/ 616922 w 1722741"/>
              <a:gd name="connsiteY0" fmla="*/ 713064 h 837403"/>
              <a:gd name="connsiteX1" fmla="*/ 1164018 w 1722741"/>
              <a:gd name="connsiteY1" fmla="*/ 711636 h 837403"/>
              <a:gd name="connsiteX2" fmla="*/ 1595711 w 1722741"/>
              <a:gd name="connsiteY2" fmla="*/ 628754 h 837403"/>
              <a:gd name="connsiteX3" fmla="*/ 1674387 w 1722741"/>
              <a:gd name="connsiteY3" fmla="*/ 142276 h 837403"/>
              <a:gd name="connsiteX4" fmla="*/ 721925 w 1722741"/>
              <a:gd name="connsiteY4" fmla="*/ 1516 h 837403"/>
              <a:gd name="connsiteX5" fmla="*/ 43741 w 1722741"/>
              <a:gd name="connsiteY5" fmla="*/ 106863 h 837403"/>
              <a:gd name="connsiteX6" fmla="*/ 110364 w 1722741"/>
              <a:gd name="connsiteY6" fmla="*/ 628502 h 837403"/>
              <a:gd name="connsiteX7" fmla="*/ 461403 w 1722741"/>
              <a:gd name="connsiteY7" fmla="*/ 708922 h 837403"/>
              <a:gd name="connsiteX8" fmla="*/ 634344 w 1722741"/>
              <a:gd name="connsiteY8" fmla="*/ 837403 h 837403"/>
              <a:gd name="connsiteX9" fmla="*/ 616463 w 1722741"/>
              <a:gd name="connsiteY9" fmla="*/ 789973 h 837403"/>
              <a:gd name="connsiteX10" fmla="*/ 616922 w 1722741"/>
              <a:gd name="connsiteY10" fmla="*/ 713064 h 83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2741" h="837403">
                <a:moveTo>
                  <a:pt x="616922" y="713064"/>
                </a:moveTo>
                <a:cubicBezTo>
                  <a:pt x="762304" y="719329"/>
                  <a:pt x="1000887" y="725688"/>
                  <a:pt x="1164018" y="711636"/>
                </a:cubicBezTo>
                <a:cubicBezTo>
                  <a:pt x="1327149" y="697584"/>
                  <a:pt x="1510650" y="723647"/>
                  <a:pt x="1595711" y="628754"/>
                </a:cubicBezTo>
                <a:cubicBezTo>
                  <a:pt x="1680773" y="533861"/>
                  <a:pt x="1786020" y="373543"/>
                  <a:pt x="1674387" y="142276"/>
                </a:cubicBezTo>
                <a:cubicBezTo>
                  <a:pt x="1607083" y="7214"/>
                  <a:pt x="993699" y="7418"/>
                  <a:pt x="721925" y="1516"/>
                </a:cubicBezTo>
                <a:cubicBezTo>
                  <a:pt x="450151" y="-4386"/>
                  <a:pt x="145668" y="2365"/>
                  <a:pt x="43741" y="106863"/>
                </a:cubicBezTo>
                <a:cubicBezTo>
                  <a:pt x="-58186" y="211361"/>
                  <a:pt x="40754" y="528159"/>
                  <a:pt x="110364" y="628502"/>
                </a:cubicBezTo>
                <a:cubicBezTo>
                  <a:pt x="179974" y="728845"/>
                  <a:pt x="415302" y="708922"/>
                  <a:pt x="461403" y="708922"/>
                </a:cubicBezTo>
                <a:cubicBezTo>
                  <a:pt x="497262" y="793797"/>
                  <a:pt x="576077" y="833355"/>
                  <a:pt x="634344" y="837403"/>
                </a:cubicBezTo>
                <a:cubicBezTo>
                  <a:pt x="624272" y="819480"/>
                  <a:pt x="621082" y="807406"/>
                  <a:pt x="616463" y="789973"/>
                </a:cubicBezTo>
                <a:cubicBezTo>
                  <a:pt x="606610" y="760826"/>
                  <a:pt x="616922" y="713064"/>
                  <a:pt x="616922" y="713064"/>
                </a:cubicBezTo>
                <a:close/>
              </a:path>
            </a:pathLst>
          </a:custGeom>
          <a:noFill/>
          <a:ln w="19050" cap="flat">
            <a:solidFill>
              <a:schemeClr val="tx1"/>
            </a:solid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153C2CBD-3591-45E4-9381-043616FDFD3E}"/>
              </a:ext>
            </a:extLst>
          </p:cNvPr>
          <p:cNvSpPr>
            <a:spLocks noGrp="1"/>
          </p:cNvSpPr>
          <p:nvPr>
            <p:ph idx="1"/>
          </p:nvPr>
        </p:nvSpPr>
        <p:spPr>
          <a:xfrm>
            <a:off x="7670799" y="3542767"/>
            <a:ext cx="3847009" cy="2839418"/>
          </a:xfrm>
        </p:spPr>
        <p:txBody>
          <a:bodyPr>
            <a:normAutofit fontScale="92500" lnSpcReduction="20000"/>
          </a:bodyPr>
          <a:lstStyle/>
          <a:p>
            <a:pPr algn="ctr">
              <a:lnSpc>
                <a:spcPct val="90000"/>
              </a:lnSpc>
            </a:pPr>
            <a:r>
              <a:rPr lang="en-US" sz="2200" dirty="0"/>
              <a:t>20</a:t>
            </a:r>
            <a:r>
              <a:rPr lang="en-US" sz="2200" baseline="30000" dirty="0"/>
              <a:t>th</a:t>
            </a:r>
            <a:r>
              <a:rPr lang="en-US" sz="2200" dirty="0"/>
              <a:t> C Jewish philosophy contains an emphasis on </a:t>
            </a:r>
            <a:r>
              <a:rPr lang="en-US" sz="2200" i="1" dirty="0"/>
              <a:t>alterity, </a:t>
            </a:r>
            <a:r>
              <a:rPr lang="en-US" sz="2200" dirty="0"/>
              <a:t>otherness, and obligation. </a:t>
            </a:r>
          </a:p>
          <a:p>
            <a:pPr algn="ctr">
              <a:lnSpc>
                <a:spcPct val="90000"/>
              </a:lnSpc>
            </a:pPr>
            <a:r>
              <a:rPr lang="en-US" sz="2200" dirty="0"/>
              <a:t>Obligations are not sought through inner moral law, but in the concrete obligation to the other. </a:t>
            </a:r>
          </a:p>
          <a:p>
            <a:pPr algn="ctr">
              <a:lnSpc>
                <a:spcPct val="90000"/>
              </a:lnSpc>
            </a:pPr>
            <a:r>
              <a:rPr lang="en-US" sz="2200" dirty="0"/>
              <a:t>Examples of this include Martin Buber’s </a:t>
            </a:r>
            <a:r>
              <a:rPr lang="en-US" sz="2200" i="1" dirty="0"/>
              <a:t>I-Thou, </a:t>
            </a:r>
            <a:r>
              <a:rPr lang="en-US" sz="2200" dirty="0"/>
              <a:t>Emmanuel Levinas’ </a:t>
            </a:r>
            <a:r>
              <a:rPr lang="en-US" sz="2200" i="1" dirty="0"/>
              <a:t>Totality and Infinity, </a:t>
            </a:r>
            <a:r>
              <a:rPr lang="en-US" sz="2200" dirty="0"/>
              <a:t>or Hans </a:t>
            </a:r>
            <a:r>
              <a:rPr lang="en-US" sz="2200" dirty="0" err="1"/>
              <a:t>Joas</a:t>
            </a:r>
            <a:r>
              <a:rPr lang="en-US" sz="2200" dirty="0"/>
              <a:t> work.  </a:t>
            </a:r>
          </a:p>
          <a:p>
            <a:pPr algn="ctr">
              <a:lnSpc>
                <a:spcPct val="90000"/>
              </a:lnSpc>
            </a:pPr>
            <a:r>
              <a:rPr lang="en-US" sz="2200" dirty="0"/>
              <a:t>This tradition is in </a:t>
            </a:r>
            <a:r>
              <a:rPr lang="en-US" sz="2200" i="1" dirty="0"/>
              <a:t>dynamic </a:t>
            </a:r>
            <a:r>
              <a:rPr lang="en-US" sz="2200" dirty="0"/>
              <a:t>engagement with non-Jewish philosophical traditions, particularly Kant and Martin Heidegger.</a:t>
            </a:r>
          </a:p>
        </p:txBody>
      </p:sp>
    </p:spTree>
    <p:extLst>
      <p:ext uri="{BB962C8B-B14F-4D97-AF65-F5344CB8AC3E}">
        <p14:creationId xmlns:p14="http://schemas.microsoft.com/office/powerpoint/2010/main" val="1956853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D2A7128-270D-45DD-B0C7-24FF4622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1734980-3A14-4021-8D8C-42AC55C39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74"/>
            <a:ext cx="6364515" cy="6858000"/>
          </a:xfrm>
          <a:custGeom>
            <a:avLst/>
            <a:gdLst>
              <a:gd name="connsiteX0" fmla="*/ 7430701 w 7551955"/>
              <a:gd name="connsiteY0" fmla="*/ 6858000 h 6858000"/>
              <a:gd name="connsiteX1" fmla="*/ 0 w 7551955"/>
              <a:gd name="connsiteY1" fmla="*/ 6858000 h 6858000"/>
              <a:gd name="connsiteX2" fmla="*/ 0 w 7551955"/>
              <a:gd name="connsiteY2" fmla="*/ 0 h 6858000"/>
              <a:gd name="connsiteX3" fmla="*/ 7505795 w 7551955"/>
              <a:gd name="connsiteY3" fmla="*/ 0 h 6858000"/>
              <a:gd name="connsiteX4" fmla="*/ 7520785 w 7551955"/>
              <a:gd name="connsiteY4" fmla="*/ 379063 h 6858000"/>
              <a:gd name="connsiteX5" fmla="*/ 7433327 w 7551955"/>
              <a:gd name="connsiteY5" fmla="*/ 6803646 h 6858000"/>
              <a:gd name="connsiteX0" fmla="*/ 7430701 w 7520786"/>
              <a:gd name="connsiteY0" fmla="*/ 6858000 h 6858000"/>
              <a:gd name="connsiteX1" fmla="*/ 0 w 7520786"/>
              <a:gd name="connsiteY1" fmla="*/ 6858000 h 6858000"/>
              <a:gd name="connsiteX2" fmla="*/ 0 w 7520786"/>
              <a:gd name="connsiteY2" fmla="*/ 0 h 6858000"/>
              <a:gd name="connsiteX3" fmla="*/ 7505795 w 7520786"/>
              <a:gd name="connsiteY3" fmla="*/ 0 h 6858000"/>
              <a:gd name="connsiteX4" fmla="*/ 7520785 w 7520786"/>
              <a:gd name="connsiteY4" fmla="*/ 379063 h 6858000"/>
              <a:gd name="connsiteX5" fmla="*/ 7433327 w 7520786"/>
              <a:gd name="connsiteY5" fmla="*/ 6803646 h 6858000"/>
              <a:gd name="connsiteX6" fmla="*/ 7430701 w 752078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0786" h="6858000">
                <a:moveTo>
                  <a:pt x="7430701" y="6858000"/>
                </a:moveTo>
                <a:lnTo>
                  <a:pt x="0" y="6858000"/>
                </a:lnTo>
                <a:lnTo>
                  <a:pt x="0" y="0"/>
                </a:lnTo>
                <a:lnTo>
                  <a:pt x="7505795" y="0"/>
                </a:lnTo>
                <a:lnTo>
                  <a:pt x="7520785" y="379063"/>
                </a:lnTo>
                <a:cubicBezTo>
                  <a:pt x="7384101" y="2164699"/>
                  <a:pt x="7521128" y="5461844"/>
                  <a:pt x="7433327" y="6803646"/>
                </a:cubicBezTo>
                <a:lnTo>
                  <a:pt x="7430701" y="6858000"/>
                </a:ln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1D7BE2F-D450-4BB9-88A4-89117A39D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3803">
            <a:off x="6669115" y="667365"/>
            <a:ext cx="4710726" cy="233744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3222 w 1217951"/>
              <a:gd name="connsiteY0" fmla="*/ 893096 h 893096"/>
              <a:gd name="connsiteX1" fmla="*/ 815627 w 1217951"/>
              <a:gd name="connsiteY1" fmla="*/ 823182 h 893096"/>
              <a:gd name="connsiteX2" fmla="*/ 1174433 w 1217951"/>
              <a:gd name="connsiteY2" fmla="*/ 650399 h 893096"/>
              <a:gd name="connsiteX3" fmla="*/ 1173386 w 1217951"/>
              <a:gd name="connsiteY3" fmla="*/ 212820 h 893096"/>
              <a:gd name="connsiteX4" fmla="*/ 952921 w 1217951"/>
              <a:gd name="connsiteY4" fmla="*/ 42449 h 893096"/>
              <a:gd name="connsiteX5" fmla="*/ 454058 w 1217951"/>
              <a:gd name="connsiteY5" fmla="*/ 52514 h 893096"/>
              <a:gd name="connsiteX6" fmla="*/ 1906 w 1217951"/>
              <a:gd name="connsiteY6" fmla="*/ 615251 h 893096"/>
              <a:gd name="connsiteX7" fmla="*/ 540259 w 1217951"/>
              <a:gd name="connsiteY7" fmla="*/ 757269 h 893096"/>
              <a:gd name="connsiteX8" fmla="*/ 623222 w 1217951"/>
              <a:gd name="connsiteY8" fmla="*/ 893096 h 893096"/>
              <a:gd name="connsiteX0" fmla="*/ 623222 w 1220978"/>
              <a:gd name="connsiteY0" fmla="*/ 893096 h 893096"/>
              <a:gd name="connsiteX1" fmla="*/ 815627 w 1220978"/>
              <a:gd name="connsiteY1" fmla="*/ 823182 h 893096"/>
              <a:gd name="connsiteX2" fmla="*/ 1174433 w 1220978"/>
              <a:gd name="connsiteY2" fmla="*/ 650399 h 893096"/>
              <a:gd name="connsiteX3" fmla="*/ 1173386 w 1220978"/>
              <a:gd name="connsiteY3" fmla="*/ 212820 h 893096"/>
              <a:gd name="connsiteX4" fmla="*/ 952921 w 1220978"/>
              <a:gd name="connsiteY4" fmla="*/ 42449 h 893096"/>
              <a:gd name="connsiteX5" fmla="*/ 454058 w 1220978"/>
              <a:gd name="connsiteY5" fmla="*/ 52514 h 893096"/>
              <a:gd name="connsiteX6" fmla="*/ 1906 w 1220978"/>
              <a:gd name="connsiteY6" fmla="*/ 615251 h 893096"/>
              <a:gd name="connsiteX7" fmla="*/ 540259 w 1220978"/>
              <a:gd name="connsiteY7" fmla="*/ 757269 h 893096"/>
              <a:gd name="connsiteX8" fmla="*/ 623222 w 1220978"/>
              <a:gd name="connsiteY8" fmla="*/ 893096 h 893096"/>
              <a:gd name="connsiteX0" fmla="*/ 624315 w 1222071"/>
              <a:gd name="connsiteY0" fmla="*/ 871608 h 871608"/>
              <a:gd name="connsiteX1" fmla="*/ 816720 w 1222071"/>
              <a:gd name="connsiteY1" fmla="*/ 801694 h 871608"/>
              <a:gd name="connsiteX2" fmla="*/ 1175526 w 1222071"/>
              <a:gd name="connsiteY2" fmla="*/ 628911 h 871608"/>
              <a:gd name="connsiteX3" fmla="*/ 1174479 w 1222071"/>
              <a:gd name="connsiteY3" fmla="*/ 191332 h 871608"/>
              <a:gd name="connsiteX4" fmla="*/ 954014 w 1222071"/>
              <a:gd name="connsiteY4" fmla="*/ 20961 h 871608"/>
              <a:gd name="connsiteX5" fmla="*/ 455151 w 1222071"/>
              <a:gd name="connsiteY5" fmla="*/ 31026 h 871608"/>
              <a:gd name="connsiteX6" fmla="*/ 2999 w 1222071"/>
              <a:gd name="connsiteY6" fmla="*/ 593763 h 871608"/>
              <a:gd name="connsiteX7" fmla="*/ 541352 w 1222071"/>
              <a:gd name="connsiteY7" fmla="*/ 735781 h 871608"/>
              <a:gd name="connsiteX8" fmla="*/ 624315 w 1222071"/>
              <a:gd name="connsiteY8" fmla="*/ 871608 h 871608"/>
              <a:gd name="connsiteX0" fmla="*/ 624980 w 1222736"/>
              <a:gd name="connsiteY0" fmla="*/ 870777 h 870777"/>
              <a:gd name="connsiteX1" fmla="*/ 817385 w 1222736"/>
              <a:gd name="connsiteY1" fmla="*/ 800863 h 870777"/>
              <a:gd name="connsiteX2" fmla="*/ 1176191 w 1222736"/>
              <a:gd name="connsiteY2" fmla="*/ 628080 h 870777"/>
              <a:gd name="connsiteX3" fmla="*/ 1175144 w 1222736"/>
              <a:gd name="connsiteY3" fmla="*/ 190501 h 870777"/>
              <a:gd name="connsiteX4" fmla="*/ 954679 w 1222736"/>
              <a:gd name="connsiteY4" fmla="*/ 20130 h 870777"/>
              <a:gd name="connsiteX5" fmla="*/ 414382 w 1222736"/>
              <a:gd name="connsiteY5" fmla="*/ 31976 h 870777"/>
              <a:gd name="connsiteX6" fmla="*/ 3664 w 1222736"/>
              <a:gd name="connsiteY6" fmla="*/ 592932 h 870777"/>
              <a:gd name="connsiteX7" fmla="*/ 542017 w 1222736"/>
              <a:gd name="connsiteY7" fmla="*/ 734950 h 870777"/>
              <a:gd name="connsiteX8" fmla="*/ 624980 w 1222736"/>
              <a:gd name="connsiteY8" fmla="*/ 870777 h 870777"/>
              <a:gd name="connsiteX0" fmla="*/ 624943 w 1222699"/>
              <a:gd name="connsiteY0" fmla="*/ 884146 h 884146"/>
              <a:gd name="connsiteX1" fmla="*/ 817348 w 1222699"/>
              <a:gd name="connsiteY1" fmla="*/ 814232 h 884146"/>
              <a:gd name="connsiteX2" fmla="*/ 1176154 w 1222699"/>
              <a:gd name="connsiteY2" fmla="*/ 641449 h 884146"/>
              <a:gd name="connsiteX3" fmla="*/ 1175107 w 1222699"/>
              <a:gd name="connsiteY3" fmla="*/ 203870 h 884146"/>
              <a:gd name="connsiteX4" fmla="*/ 954642 w 1222699"/>
              <a:gd name="connsiteY4" fmla="*/ 33499 h 884146"/>
              <a:gd name="connsiteX5" fmla="*/ 414345 w 1222699"/>
              <a:gd name="connsiteY5" fmla="*/ 45345 h 884146"/>
              <a:gd name="connsiteX6" fmla="*/ 3627 w 1222699"/>
              <a:gd name="connsiteY6" fmla="*/ 606301 h 884146"/>
              <a:gd name="connsiteX7" fmla="*/ 541980 w 1222699"/>
              <a:gd name="connsiteY7" fmla="*/ 748319 h 884146"/>
              <a:gd name="connsiteX8" fmla="*/ 624943 w 1222699"/>
              <a:gd name="connsiteY8" fmla="*/ 884146 h 884146"/>
              <a:gd name="connsiteX0" fmla="*/ 623477 w 1218278"/>
              <a:gd name="connsiteY0" fmla="*/ 904314 h 904314"/>
              <a:gd name="connsiteX1" fmla="*/ 815882 w 1218278"/>
              <a:gd name="connsiteY1" fmla="*/ 834400 h 904314"/>
              <a:gd name="connsiteX2" fmla="*/ 1174688 w 1218278"/>
              <a:gd name="connsiteY2" fmla="*/ 661617 h 904314"/>
              <a:gd name="connsiteX3" fmla="*/ 1173641 w 1218278"/>
              <a:gd name="connsiteY3" fmla="*/ 224038 h 904314"/>
              <a:gd name="connsiteX4" fmla="*/ 951744 w 1218278"/>
              <a:gd name="connsiteY4" fmla="*/ 29185 h 904314"/>
              <a:gd name="connsiteX5" fmla="*/ 412879 w 1218278"/>
              <a:gd name="connsiteY5" fmla="*/ 65513 h 904314"/>
              <a:gd name="connsiteX6" fmla="*/ 2161 w 1218278"/>
              <a:gd name="connsiteY6" fmla="*/ 626469 h 904314"/>
              <a:gd name="connsiteX7" fmla="*/ 540514 w 1218278"/>
              <a:gd name="connsiteY7" fmla="*/ 768487 h 904314"/>
              <a:gd name="connsiteX8" fmla="*/ 623477 w 1218278"/>
              <a:gd name="connsiteY8" fmla="*/ 904314 h 904314"/>
              <a:gd name="connsiteX0" fmla="*/ 630807 w 1225608"/>
              <a:gd name="connsiteY0" fmla="*/ 904314 h 904314"/>
              <a:gd name="connsiteX1" fmla="*/ 823212 w 1225608"/>
              <a:gd name="connsiteY1" fmla="*/ 834400 h 904314"/>
              <a:gd name="connsiteX2" fmla="*/ 1182018 w 1225608"/>
              <a:gd name="connsiteY2" fmla="*/ 661617 h 904314"/>
              <a:gd name="connsiteX3" fmla="*/ 1180971 w 1225608"/>
              <a:gd name="connsiteY3" fmla="*/ 224038 h 904314"/>
              <a:gd name="connsiteX4" fmla="*/ 959074 w 1225608"/>
              <a:gd name="connsiteY4" fmla="*/ 29185 h 904314"/>
              <a:gd name="connsiteX5" fmla="*/ 420209 w 1225608"/>
              <a:gd name="connsiteY5" fmla="*/ 65513 h 904314"/>
              <a:gd name="connsiteX6" fmla="*/ 9491 w 1225608"/>
              <a:gd name="connsiteY6" fmla="*/ 626469 h 904314"/>
              <a:gd name="connsiteX7" fmla="*/ 547844 w 1225608"/>
              <a:gd name="connsiteY7" fmla="*/ 768487 h 904314"/>
              <a:gd name="connsiteX8" fmla="*/ 630807 w 1225608"/>
              <a:gd name="connsiteY8" fmla="*/ 904314 h 904314"/>
              <a:gd name="connsiteX0" fmla="*/ 631450 w 1226251"/>
              <a:gd name="connsiteY0" fmla="*/ 896948 h 896948"/>
              <a:gd name="connsiteX1" fmla="*/ 823855 w 1226251"/>
              <a:gd name="connsiteY1" fmla="*/ 827034 h 896948"/>
              <a:gd name="connsiteX2" fmla="*/ 1182661 w 1226251"/>
              <a:gd name="connsiteY2" fmla="*/ 654251 h 896948"/>
              <a:gd name="connsiteX3" fmla="*/ 1181614 w 1226251"/>
              <a:gd name="connsiteY3" fmla="*/ 216672 h 896948"/>
              <a:gd name="connsiteX4" fmla="*/ 959717 w 1226251"/>
              <a:gd name="connsiteY4" fmla="*/ 21819 h 896948"/>
              <a:gd name="connsiteX5" fmla="*/ 420852 w 1226251"/>
              <a:gd name="connsiteY5" fmla="*/ 58147 h 896948"/>
              <a:gd name="connsiteX6" fmla="*/ 10134 w 1226251"/>
              <a:gd name="connsiteY6" fmla="*/ 619103 h 896948"/>
              <a:gd name="connsiteX7" fmla="*/ 548487 w 1226251"/>
              <a:gd name="connsiteY7" fmla="*/ 761121 h 896948"/>
              <a:gd name="connsiteX8" fmla="*/ 631450 w 1226251"/>
              <a:gd name="connsiteY8" fmla="*/ 896948 h 896948"/>
              <a:gd name="connsiteX0" fmla="*/ 631450 w 1240153"/>
              <a:gd name="connsiteY0" fmla="*/ 896948 h 896948"/>
              <a:gd name="connsiteX1" fmla="*/ 823855 w 1240153"/>
              <a:gd name="connsiteY1" fmla="*/ 827034 h 896948"/>
              <a:gd name="connsiteX2" fmla="*/ 1182661 w 1240153"/>
              <a:gd name="connsiteY2" fmla="*/ 654251 h 896948"/>
              <a:gd name="connsiteX3" fmla="*/ 1217456 w 1240153"/>
              <a:gd name="connsiteY3" fmla="*/ 220742 h 896948"/>
              <a:gd name="connsiteX4" fmla="*/ 959717 w 1240153"/>
              <a:gd name="connsiteY4" fmla="*/ 21819 h 896948"/>
              <a:gd name="connsiteX5" fmla="*/ 420852 w 1240153"/>
              <a:gd name="connsiteY5" fmla="*/ 58147 h 896948"/>
              <a:gd name="connsiteX6" fmla="*/ 10134 w 1240153"/>
              <a:gd name="connsiteY6" fmla="*/ 619103 h 896948"/>
              <a:gd name="connsiteX7" fmla="*/ 548487 w 1240153"/>
              <a:gd name="connsiteY7" fmla="*/ 761121 h 896948"/>
              <a:gd name="connsiteX8" fmla="*/ 631450 w 1240153"/>
              <a:gd name="connsiteY8" fmla="*/ 896948 h 896948"/>
              <a:gd name="connsiteX0" fmla="*/ 631450 w 1262945"/>
              <a:gd name="connsiteY0" fmla="*/ 896948 h 896948"/>
              <a:gd name="connsiteX1" fmla="*/ 823855 w 1262945"/>
              <a:gd name="connsiteY1" fmla="*/ 827034 h 896948"/>
              <a:gd name="connsiteX2" fmla="*/ 1182661 w 1262945"/>
              <a:gd name="connsiteY2" fmla="*/ 654251 h 896948"/>
              <a:gd name="connsiteX3" fmla="*/ 1247134 w 1262945"/>
              <a:gd name="connsiteY3" fmla="*/ 220869 h 896948"/>
              <a:gd name="connsiteX4" fmla="*/ 959717 w 1262945"/>
              <a:gd name="connsiteY4" fmla="*/ 21819 h 896948"/>
              <a:gd name="connsiteX5" fmla="*/ 420852 w 1262945"/>
              <a:gd name="connsiteY5" fmla="*/ 58147 h 896948"/>
              <a:gd name="connsiteX6" fmla="*/ 10134 w 1262945"/>
              <a:gd name="connsiteY6" fmla="*/ 619103 h 896948"/>
              <a:gd name="connsiteX7" fmla="*/ 548487 w 1262945"/>
              <a:gd name="connsiteY7" fmla="*/ 761121 h 896948"/>
              <a:gd name="connsiteX8" fmla="*/ 631450 w 1262945"/>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3467 w 1268586"/>
              <a:gd name="connsiteY7" fmla="*/ 776764 h 896948"/>
              <a:gd name="connsiteX8" fmla="*/ 631450 w 1268586"/>
              <a:gd name="connsiteY8" fmla="*/ 896948 h 896948"/>
              <a:gd name="connsiteX0" fmla="*/ 613559 w 1250695"/>
              <a:gd name="connsiteY0" fmla="*/ 904135 h 904135"/>
              <a:gd name="connsiteX1" fmla="*/ 805964 w 1250695"/>
              <a:gd name="connsiteY1" fmla="*/ 834221 h 904135"/>
              <a:gd name="connsiteX2" fmla="*/ 1182405 w 1250695"/>
              <a:gd name="connsiteY2" fmla="*/ 658576 h 904135"/>
              <a:gd name="connsiteX3" fmla="*/ 1229243 w 1250695"/>
              <a:gd name="connsiteY3" fmla="*/ 228056 h 904135"/>
              <a:gd name="connsiteX4" fmla="*/ 941826 w 1250695"/>
              <a:gd name="connsiteY4" fmla="*/ 29006 h 904135"/>
              <a:gd name="connsiteX5" fmla="*/ 402961 w 1250695"/>
              <a:gd name="connsiteY5" fmla="*/ 65334 h 904135"/>
              <a:gd name="connsiteX6" fmla="*/ 9878 w 1250695"/>
              <a:gd name="connsiteY6" fmla="*/ 623429 h 904135"/>
              <a:gd name="connsiteX7" fmla="*/ 525576 w 1250695"/>
              <a:gd name="connsiteY7" fmla="*/ 783951 h 904135"/>
              <a:gd name="connsiteX8" fmla="*/ 613559 w 1250695"/>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377 w 1243513"/>
              <a:gd name="connsiteY0" fmla="*/ 899488 h 899488"/>
              <a:gd name="connsiteX1" fmla="*/ 798782 w 1243513"/>
              <a:gd name="connsiteY1" fmla="*/ 829574 h 899488"/>
              <a:gd name="connsiteX2" fmla="*/ 1175223 w 1243513"/>
              <a:gd name="connsiteY2" fmla="*/ 653929 h 899488"/>
              <a:gd name="connsiteX3" fmla="*/ 1222061 w 1243513"/>
              <a:gd name="connsiteY3" fmla="*/ 223409 h 899488"/>
              <a:gd name="connsiteX4" fmla="*/ 934644 w 1243513"/>
              <a:gd name="connsiteY4" fmla="*/ 24359 h 899488"/>
              <a:gd name="connsiteX5" fmla="*/ 395779 w 1243513"/>
              <a:gd name="connsiteY5" fmla="*/ 60687 h 899488"/>
              <a:gd name="connsiteX6" fmla="*/ 2696 w 1243513"/>
              <a:gd name="connsiteY6" fmla="*/ 618782 h 899488"/>
              <a:gd name="connsiteX7" fmla="*/ 518394 w 1243513"/>
              <a:gd name="connsiteY7" fmla="*/ 779304 h 899488"/>
              <a:gd name="connsiteX8" fmla="*/ 606377 w 1243513"/>
              <a:gd name="connsiteY8" fmla="*/ 899488 h 899488"/>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8394 w 1243513"/>
              <a:gd name="connsiteY7" fmla="*/ 779304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32641"/>
              <a:gd name="connsiteY0" fmla="*/ 917993 h 917993"/>
              <a:gd name="connsiteX1" fmla="*/ 798782 w 1232641"/>
              <a:gd name="connsiteY1" fmla="*/ 829574 h 917993"/>
              <a:gd name="connsiteX2" fmla="*/ 1134836 w 1232641"/>
              <a:gd name="connsiteY2" fmla="*/ 659403 h 917993"/>
              <a:gd name="connsiteX3" fmla="*/ 1222061 w 1232641"/>
              <a:gd name="connsiteY3" fmla="*/ 223409 h 917993"/>
              <a:gd name="connsiteX4" fmla="*/ 934644 w 1232641"/>
              <a:gd name="connsiteY4" fmla="*/ 24359 h 917993"/>
              <a:gd name="connsiteX5" fmla="*/ 395779 w 1232641"/>
              <a:gd name="connsiteY5" fmla="*/ 60687 h 917993"/>
              <a:gd name="connsiteX6" fmla="*/ 2696 w 1232641"/>
              <a:gd name="connsiteY6" fmla="*/ 618782 h 917993"/>
              <a:gd name="connsiteX7" fmla="*/ 519825 w 1232641"/>
              <a:gd name="connsiteY7" fmla="*/ 803786 h 917993"/>
              <a:gd name="connsiteX8" fmla="*/ 583723 w 1232641"/>
              <a:gd name="connsiteY8" fmla="*/ 917993 h 917993"/>
              <a:gd name="connsiteX0" fmla="*/ 583723 w 1187264"/>
              <a:gd name="connsiteY0" fmla="*/ 917993 h 917993"/>
              <a:gd name="connsiteX1" fmla="*/ 798782 w 1187264"/>
              <a:gd name="connsiteY1" fmla="*/ 829574 h 917993"/>
              <a:gd name="connsiteX2" fmla="*/ 1134836 w 1187264"/>
              <a:gd name="connsiteY2" fmla="*/ 659403 h 917993"/>
              <a:gd name="connsiteX3" fmla="*/ 1166273 w 1187264"/>
              <a:gd name="connsiteY3" fmla="*/ 220655 h 917993"/>
              <a:gd name="connsiteX4" fmla="*/ 934644 w 1187264"/>
              <a:gd name="connsiteY4" fmla="*/ 24359 h 917993"/>
              <a:gd name="connsiteX5" fmla="*/ 395779 w 1187264"/>
              <a:gd name="connsiteY5" fmla="*/ 60687 h 917993"/>
              <a:gd name="connsiteX6" fmla="*/ 2696 w 1187264"/>
              <a:gd name="connsiteY6" fmla="*/ 618782 h 917993"/>
              <a:gd name="connsiteX7" fmla="*/ 519825 w 1187264"/>
              <a:gd name="connsiteY7" fmla="*/ 803786 h 917993"/>
              <a:gd name="connsiteX8" fmla="*/ 583723 w 1187264"/>
              <a:gd name="connsiteY8" fmla="*/ 917993 h 917993"/>
              <a:gd name="connsiteX0" fmla="*/ 583723 w 1177003"/>
              <a:gd name="connsiteY0" fmla="*/ 917993 h 917993"/>
              <a:gd name="connsiteX1" fmla="*/ 798782 w 1177003"/>
              <a:gd name="connsiteY1" fmla="*/ 829574 h 917993"/>
              <a:gd name="connsiteX2" fmla="*/ 1103676 w 1177003"/>
              <a:gd name="connsiteY2" fmla="*/ 637838 h 917993"/>
              <a:gd name="connsiteX3" fmla="*/ 1166273 w 1177003"/>
              <a:gd name="connsiteY3" fmla="*/ 220655 h 917993"/>
              <a:gd name="connsiteX4" fmla="*/ 934644 w 1177003"/>
              <a:gd name="connsiteY4" fmla="*/ 24359 h 917993"/>
              <a:gd name="connsiteX5" fmla="*/ 395779 w 1177003"/>
              <a:gd name="connsiteY5" fmla="*/ 60687 h 917993"/>
              <a:gd name="connsiteX6" fmla="*/ 2696 w 1177003"/>
              <a:gd name="connsiteY6" fmla="*/ 618782 h 917993"/>
              <a:gd name="connsiteX7" fmla="*/ 519825 w 1177003"/>
              <a:gd name="connsiteY7" fmla="*/ 803786 h 917993"/>
              <a:gd name="connsiteX8" fmla="*/ 583723 w 1177003"/>
              <a:gd name="connsiteY8" fmla="*/ 917993 h 917993"/>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729 w 1176933"/>
              <a:gd name="connsiteY0" fmla="*/ 903086 h 903086"/>
              <a:gd name="connsiteX1" fmla="*/ 798788 w 1176933"/>
              <a:gd name="connsiteY1" fmla="*/ 814667 h 903086"/>
              <a:gd name="connsiteX2" fmla="*/ 1103682 w 1176933"/>
              <a:gd name="connsiteY2" fmla="*/ 622931 h 903086"/>
              <a:gd name="connsiteX3" fmla="*/ 1166279 w 1176933"/>
              <a:gd name="connsiteY3" fmla="*/ 205748 h 903086"/>
              <a:gd name="connsiteX4" fmla="*/ 935723 w 1176933"/>
              <a:gd name="connsiteY4" fmla="*/ 24779 h 903086"/>
              <a:gd name="connsiteX5" fmla="*/ 395785 w 1176933"/>
              <a:gd name="connsiteY5" fmla="*/ 45780 h 903086"/>
              <a:gd name="connsiteX6" fmla="*/ 2702 w 1176933"/>
              <a:gd name="connsiteY6" fmla="*/ 603875 h 903086"/>
              <a:gd name="connsiteX7" fmla="*/ 519831 w 1176933"/>
              <a:gd name="connsiteY7" fmla="*/ 788879 h 903086"/>
              <a:gd name="connsiteX8" fmla="*/ 583729 w 1176933"/>
              <a:gd name="connsiteY8" fmla="*/ 903086 h 903086"/>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7 w 1144041"/>
              <a:gd name="connsiteY0" fmla="*/ 905437 h 905437"/>
              <a:gd name="connsiteX1" fmla="*/ 765896 w 1144041"/>
              <a:gd name="connsiteY1" fmla="*/ 817018 h 905437"/>
              <a:gd name="connsiteX2" fmla="*/ 1070790 w 1144041"/>
              <a:gd name="connsiteY2" fmla="*/ 625282 h 905437"/>
              <a:gd name="connsiteX3" fmla="*/ 1133387 w 1144041"/>
              <a:gd name="connsiteY3" fmla="*/ 208099 h 905437"/>
              <a:gd name="connsiteX4" fmla="*/ 902831 w 1144041"/>
              <a:gd name="connsiteY4" fmla="*/ 27130 h 905437"/>
              <a:gd name="connsiteX5" fmla="*/ 362893 w 1144041"/>
              <a:gd name="connsiteY5" fmla="*/ 48131 h 905437"/>
              <a:gd name="connsiteX6" fmla="*/ 2854 w 1144041"/>
              <a:gd name="connsiteY6" fmla="*/ 601748 h 905437"/>
              <a:gd name="connsiteX7" fmla="*/ 486939 w 1144041"/>
              <a:gd name="connsiteY7" fmla="*/ 791230 h 905437"/>
              <a:gd name="connsiteX8" fmla="*/ 550837 w 1144041"/>
              <a:gd name="connsiteY8" fmla="*/ 905437 h 90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41" h="905437">
                <a:moveTo>
                  <a:pt x="550837" y="905437"/>
                </a:moveTo>
                <a:cubicBezTo>
                  <a:pt x="625126" y="903802"/>
                  <a:pt x="679237" y="863710"/>
                  <a:pt x="765896" y="817018"/>
                </a:cubicBezTo>
                <a:cubicBezTo>
                  <a:pt x="852555" y="770326"/>
                  <a:pt x="1009542" y="726768"/>
                  <a:pt x="1070790" y="625282"/>
                </a:cubicBezTo>
                <a:cubicBezTo>
                  <a:pt x="1132038" y="523796"/>
                  <a:pt x="1161380" y="307791"/>
                  <a:pt x="1133387" y="208099"/>
                </a:cubicBezTo>
                <a:cubicBezTo>
                  <a:pt x="1105394" y="108407"/>
                  <a:pt x="1022719" y="53848"/>
                  <a:pt x="902831" y="27130"/>
                </a:cubicBezTo>
                <a:cubicBezTo>
                  <a:pt x="782943" y="412"/>
                  <a:pt x="513213" y="-25440"/>
                  <a:pt x="362893" y="48131"/>
                </a:cubicBezTo>
                <a:cubicBezTo>
                  <a:pt x="212573" y="121702"/>
                  <a:pt x="-28964" y="168558"/>
                  <a:pt x="2854" y="601748"/>
                </a:cubicBezTo>
                <a:cubicBezTo>
                  <a:pt x="40207" y="875873"/>
                  <a:pt x="350499" y="788031"/>
                  <a:pt x="486939" y="791230"/>
                </a:cubicBezTo>
                <a:cubicBezTo>
                  <a:pt x="640409" y="814584"/>
                  <a:pt x="550837" y="905437"/>
                  <a:pt x="550837" y="905437"/>
                </a:cubicBezTo>
                <a:close/>
              </a:path>
            </a:pathLst>
          </a:custGeom>
          <a:solidFill>
            <a:schemeClr val="bg1"/>
          </a:solidFill>
          <a:ln w="1905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FB6307F-6A94-41F5-B00A-92BE5D3C7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3803">
            <a:off x="6738158" y="624106"/>
            <a:ext cx="4710726" cy="233744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3222 w 1217951"/>
              <a:gd name="connsiteY0" fmla="*/ 893096 h 893096"/>
              <a:gd name="connsiteX1" fmla="*/ 815627 w 1217951"/>
              <a:gd name="connsiteY1" fmla="*/ 823182 h 893096"/>
              <a:gd name="connsiteX2" fmla="*/ 1174433 w 1217951"/>
              <a:gd name="connsiteY2" fmla="*/ 650399 h 893096"/>
              <a:gd name="connsiteX3" fmla="*/ 1173386 w 1217951"/>
              <a:gd name="connsiteY3" fmla="*/ 212820 h 893096"/>
              <a:gd name="connsiteX4" fmla="*/ 952921 w 1217951"/>
              <a:gd name="connsiteY4" fmla="*/ 42449 h 893096"/>
              <a:gd name="connsiteX5" fmla="*/ 454058 w 1217951"/>
              <a:gd name="connsiteY5" fmla="*/ 52514 h 893096"/>
              <a:gd name="connsiteX6" fmla="*/ 1906 w 1217951"/>
              <a:gd name="connsiteY6" fmla="*/ 615251 h 893096"/>
              <a:gd name="connsiteX7" fmla="*/ 540259 w 1217951"/>
              <a:gd name="connsiteY7" fmla="*/ 757269 h 893096"/>
              <a:gd name="connsiteX8" fmla="*/ 623222 w 1217951"/>
              <a:gd name="connsiteY8" fmla="*/ 893096 h 893096"/>
              <a:gd name="connsiteX0" fmla="*/ 623222 w 1220978"/>
              <a:gd name="connsiteY0" fmla="*/ 893096 h 893096"/>
              <a:gd name="connsiteX1" fmla="*/ 815627 w 1220978"/>
              <a:gd name="connsiteY1" fmla="*/ 823182 h 893096"/>
              <a:gd name="connsiteX2" fmla="*/ 1174433 w 1220978"/>
              <a:gd name="connsiteY2" fmla="*/ 650399 h 893096"/>
              <a:gd name="connsiteX3" fmla="*/ 1173386 w 1220978"/>
              <a:gd name="connsiteY3" fmla="*/ 212820 h 893096"/>
              <a:gd name="connsiteX4" fmla="*/ 952921 w 1220978"/>
              <a:gd name="connsiteY4" fmla="*/ 42449 h 893096"/>
              <a:gd name="connsiteX5" fmla="*/ 454058 w 1220978"/>
              <a:gd name="connsiteY5" fmla="*/ 52514 h 893096"/>
              <a:gd name="connsiteX6" fmla="*/ 1906 w 1220978"/>
              <a:gd name="connsiteY6" fmla="*/ 615251 h 893096"/>
              <a:gd name="connsiteX7" fmla="*/ 540259 w 1220978"/>
              <a:gd name="connsiteY7" fmla="*/ 757269 h 893096"/>
              <a:gd name="connsiteX8" fmla="*/ 623222 w 1220978"/>
              <a:gd name="connsiteY8" fmla="*/ 893096 h 893096"/>
              <a:gd name="connsiteX0" fmla="*/ 624315 w 1222071"/>
              <a:gd name="connsiteY0" fmla="*/ 871608 h 871608"/>
              <a:gd name="connsiteX1" fmla="*/ 816720 w 1222071"/>
              <a:gd name="connsiteY1" fmla="*/ 801694 h 871608"/>
              <a:gd name="connsiteX2" fmla="*/ 1175526 w 1222071"/>
              <a:gd name="connsiteY2" fmla="*/ 628911 h 871608"/>
              <a:gd name="connsiteX3" fmla="*/ 1174479 w 1222071"/>
              <a:gd name="connsiteY3" fmla="*/ 191332 h 871608"/>
              <a:gd name="connsiteX4" fmla="*/ 954014 w 1222071"/>
              <a:gd name="connsiteY4" fmla="*/ 20961 h 871608"/>
              <a:gd name="connsiteX5" fmla="*/ 455151 w 1222071"/>
              <a:gd name="connsiteY5" fmla="*/ 31026 h 871608"/>
              <a:gd name="connsiteX6" fmla="*/ 2999 w 1222071"/>
              <a:gd name="connsiteY6" fmla="*/ 593763 h 871608"/>
              <a:gd name="connsiteX7" fmla="*/ 541352 w 1222071"/>
              <a:gd name="connsiteY7" fmla="*/ 735781 h 871608"/>
              <a:gd name="connsiteX8" fmla="*/ 624315 w 1222071"/>
              <a:gd name="connsiteY8" fmla="*/ 871608 h 871608"/>
              <a:gd name="connsiteX0" fmla="*/ 624980 w 1222736"/>
              <a:gd name="connsiteY0" fmla="*/ 870777 h 870777"/>
              <a:gd name="connsiteX1" fmla="*/ 817385 w 1222736"/>
              <a:gd name="connsiteY1" fmla="*/ 800863 h 870777"/>
              <a:gd name="connsiteX2" fmla="*/ 1176191 w 1222736"/>
              <a:gd name="connsiteY2" fmla="*/ 628080 h 870777"/>
              <a:gd name="connsiteX3" fmla="*/ 1175144 w 1222736"/>
              <a:gd name="connsiteY3" fmla="*/ 190501 h 870777"/>
              <a:gd name="connsiteX4" fmla="*/ 954679 w 1222736"/>
              <a:gd name="connsiteY4" fmla="*/ 20130 h 870777"/>
              <a:gd name="connsiteX5" fmla="*/ 414382 w 1222736"/>
              <a:gd name="connsiteY5" fmla="*/ 31976 h 870777"/>
              <a:gd name="connsiteX6" fmla="*/ 3664 w 1222736"/>
              <a:gd name="connsiteY6" fmla="*/ 592932 h 870777"/>
              <a:gd name="connsiteX7" fmla="*/ 542017 w 1222736"/>
              <a:gd name="connsiteY7" fmla="*/ 734950 h 870777"/>
              <a:gd name="connsiteX8" fmla="*/ 624980 w 1222736"/>
              <a:gd name="connsiteY8" fmla="*/ 870777 h 870777"/>
              <a:gd name="connsiteX0" fmla="*/ 624943 w 1222699"/>
              <a:gd name="connsiteY0" fmla="*/ 884146 h 884146"/>
              <a:gd name="connsiteX1" fmla="*/ 817348 w 1222699"/>
              <a:gd name="connsiteY1" fmla="*/ 814232 h 884146"/>
              <a:gd name="connsiteX2" fmla="*/ 1176154 w 1222699"/>
              <a:gd name="connsiteY2" fmla="*/ 641449 h 884146"/>
              <a:gd name="connsiteX3" fmla="*/ 1175107 w 1222699"/>
              <a:gd name="connsiteY3" fmla="*/ 203870 h 884146"/>
              <a:gd name="connsiteX4" fmla="*/ 954642 w 1222699"/>
              <a:gd name="connsiteY4" fmla="*/ 33499 h 884146"/>
              <a:gd name="connsiteX5" fmla="*/ 414345 w 1222699"/>
              <a:gd name="connsiteY5" fmla="*/ 45345 h 884146"/>
              <a:gd name="connsiteX6" fmla="*/ 3627 w 1222699"/>
              <a:gd name="connsiteY6" fmla="*/ 606301 h 884146"/>
              <a:gd name="connsiteX7" fmla="*/ 541980 w 1222699"/>
              <a:gd name="connsiteY7" fmla="*/ 748319 h 884146"/>
              <a:gd name="connsiteX8" fmla="*/ 624943 w 1222699"/>
              <a:gd name="connsiteY8" fmla="*/ 884146 h 884146"/>
              <a:gd name="connsiteX0" fmla="*/ 623477 w 1218278"/>
              <a:gd name="connsiteY0" fmla="*/ 904314 h 904314"/>
              <a:gd name="connsiteX1" fmla="*/ 815882 w 1218278"/>
              <a:gd name="connsiteY1" fmla="*/ 834400 h 904314"/>
              <a:gd name="connsiteX2" fmla="*/ 1174688 w 1218278"/>
              <a:gd name="connsiteY2" fmla="*/ 661617 h 904314"/>
              <a:gd name="connsiteX3" fmla="*/ 1173641 w 1218278"/>
              <a:gd name="connsiteY3" fmla="*/ 224038 h 904314"/>
              <a:gd name="connsiteX4" fmla="*/ 951744 w 1218278"/>
              <a:gd name="connsiteY4" fmla="*/ 29185 h 904314"/>
              <a:gd name="connsiteX5" fmla="*/ 412879 w 1218278"/>
              <a:gd name="connsiteY5" fmla="*/ 65513 h 904314"/>
              <a:gd name="connsiteX6" fmla="*/ 2161 w 1218278"/>
              <a:gd name="connsiteY6" fmla="*/ 626469 h 904314"/>
              <a:gd name="connsiteX7" fmla="*/ 540514 w 1218278"/>
              <a:gd name="connsiteY7" fmla="*/ 768487 h 904314"/>
              <a:gd name="connsiteX8" fmla="*/ 623477 w 1218278"/>
              <a:gd name="connsiteY8" fmla="*/ 904314 h 904314"/>
              <a:gd name="connsiteX0" fmla="*/ 630807 w 1225608"/>
              <a:gd name="connsiteY0" fmla="*/ 904314 h 904314"/>
              <a:gd name="connsiteX1" fmla="*/ 823212 w 1225608"/>
              <a:gd name="connsiteY1" fmla="*/ 834400 h 904314"/>
              <a:gd name="connsiteX2" fmla="*/ 1182018 w 1225608"/>
              <a:gd name="connsiteY2" fmla="*/ 661617 h 904314"/>
              <a:gd name="connsiteX3" fmla="*/ 1180971 w 1225608"/>
              <a:gd name="connsiteY3" fmla="*/ 224038 h 904314"/>
              <a:gd name="connsiteX4" fmla="*/ 959074 w 1225608"/>
              <a:gd name="connsiteY4" fmla="*/ 29185 h 904314"/>
              <a:gd name="connsiteX5" fmla="*/ 420209 w 1225608"/>
              <a:gd name="connsiteY5" fmla="*/ 65513 h 904314"/>
              <a:gd name="connsiteX6" fmla="*/ 9491 w 1225608"/>
              <a:gd name="connsiteY6" fmla="*/ 626469 h 904314"/>
              <a:gd name="connsiteX7" fmla="*/ 547844 w 1225608"/>
              <a:gd name="connsiteY7" fmla="*/ 768487 h 904314"/>
              <a:gd name="connsiteX8" fmla="*/ 630807 w 1225608"/>
              <a:gd name="connsiteY8" fmla="*/ 904314 h 904314"/>
              <a:gd name="connsiteX0" fmla="*/ 631450 w 1226251"/>
              <a:gd name="connsiteY0" fmla="*/ 896948 h 896948"/>
              <a:gd name="connsiteX1" fmla="*/ 823855 w 1226251"/>
              <a:gd name="connsiteY1" fmla="*/ 827034 h 896948"/>
              <a:gd name="connsiteX2" fmla="*/ 1182661 w 1226251"/>
              <a:gd name="connsiteY2" fmla="*/ 654251 h 896948"/>
              <a:gd name="connsiteX3" fmla="*/ 1181614 w 1226251"/>
              <a:gd name="connsiteY3" fmla="*/ 216672 h 896948"/>
              <a:gd name="connsiteX4" fmla="*/ 959717 w 1226251"/>
              <a:gd name="connsiteY4" fmla="*/ 21819 h 896948"/>
              <a:gd name="connsiteX5" fmla="*/ 420852 w 1226251"/>
              <a:gd name="connsiteY5" fmla="*/ 58147 h 896948"/>
              <a:gd name="connsiteX6" fmla="*/ 10134 w 1226251"/>
              <a:gd name="connsiteY6" fmla="*/ 619103 h 896948"/>
              <a:gd name="connsiteX7" fmla="*/ 548487 w 1226251"/>
              <a:gd name="connsiteY7" fmla="*/ 761121 h 896948"/>
              <a:gd name="connsiteX8" fmla="*/ 631450 w 1226251"/>
              <a:gd name="connsiteY8" fmla="*/ 896948 h 896948"/>
              <a:gd name="connsiteX0" fmla="*/ 631450 w 1240153"/>
              <a:gd name="connsiteY0" fmla="*/ 896948 h 896948"/>
              <a:gd name="connsiteX1" fmla="*/ 823855 w 1240153"/>
              <a:gd name="connsiteY1" fmla="*/ 827034 h 896948"/>
              <a:gd name="connsiteX2" fmla="*/ 1182661 w 1240153"/>
              <a:gd name="connsiteY2" fmla="*/ 654251 h 896948"/>
              <a:gd name="connsiteX3" fmla="*/ 1217456 w 1240153"/>
              <a:gd name="connsiteY3" fmla="*/ 220742 h 896948"/>
              <a:gd name="connsiteX4" fmla="*/ 959717 w 1240153"/>
              <a:gd name="connsiteY4" fmla="*/ 21819 h 896948"/>
              <a:gd name="connsiteX5" fmla="*/ 420852 w 1240153"/>
              <a:gd name="connsiteY5" fmla="*/ 58147 h 896948"/>
              <a:gd name="connsiteX6" fmla="*/ 10134 w 1240153"/>
              <a:gd name="connsiteY6" fmla="*/ 619103 h 896948"/>
              <a:gd name="connsiteX7" fmla="*/ 548487 w 1240153"/>
              <a:gd name="connsiteY7" fmla="*/ 761121 h 896948"/>
              <a:gd name="connsiteX8" fmla="*/ 631450 w 1240153"/>
              <a:gd name="connsiteY8" fmla="*/ 896948 h 896948"/>
              <a:gd name="connsiteX0" fmla="*/ 631450 w 1262945"/>
              <a:gd name="connsiteY0" fmla="*/ 896948 h 896948"/>
              <a:gd name="connsiteX1" fmla="*/ 823855 w 1262945"/>
              <a:gd name="connsiteY1" fmla="*/ 827034 h 896948"/>
              <a:gd name="connsiteX2" fmla="*/ 1182661 w 1262945"/>
              <a:gd name="connsiteY2" fmla="*/ 654251 h 896948"/>
              <a:gd name="connsiteX3" fmla="*/ 1247134 w 1262945"/>
              <a:gd name="connsiteY3" fmla="*/ 220869 h 896948"/>
              <a:gd name="connsiteX4" fmla="*/ 959717 w 1262945"/>
              <a:gd name="connsiteY4" fmla="*/ 21819 h 896948"/>
              <a:gd name="connsiteX5" fmla="*/ 420852 w 1262945"/>
              <a:gd name="connsiteY5" fmla="*/ 58147 h 896948"/>
              <a:gd name="connsiteX6" fmla="*/ 10134 w 1262945"/>
              <a:gd name="connsiteY6" fmla="*/ 619103 h 896948"/>
              <a:gd name="connsiteX7" fmla="*/ 548487 w 1262945"/>
              <a:gd name="connsiteY7" fmla="*/ 761121 h 896948"/>
              <a:gd name="connsiteX8" fmla="*/ 631450 w 1262945"/>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3467 w 1268586"/>
              <a:gd name="connsiteY7" fmla="*/ 776764 h 896948"/>
              <a:gd name="connsiteX8" fmla="*/ 631450 w 1268586"/>
              <a:gd name="connsiteY8" fmla="*/ 896948 h 896948"/>
              <a:gd name="connsiteX0" fmla="*/ 613559 w 1250695"/>
              <a:gd name="connsiteY0" fmla="*/ 904135 h 904135"/>
              <a:gd name="connsiteX1" fmla="*/ 805964 w 1250695"/>
              <a:gd name="connsiteY1" fmla="*/ 834221 h 904135"/>
              <a:gd name="connsiteX2" fmla="*/ 1182405 w 1250695"/>
              <a:gd name="connsiteY2" fmla="*/ 658576 h 904135"/>
              <a:gd name="connsiteX3" fmla="*/ 1229243 w 1250695"/>
              <a:gd name="connsiteY3" fmla="*/ 228056 h 904135"/>
              <a:gd name="connsiteX4" fmla="*/ 941826 w 1250695"/>
              <a:gd name="connsiteY4" fmla="*/ 29006 h 904135"/>
              <a:gd name="connsiteX5" fmla="*/ 402961 w 1250695"/>
              <a:gd name="connsiteY5" fmla="*/ 65334 h 904135"/>
              <a:gd name="connsiteX6" fmla="*/ 9878 w 1250695"/>
              <a:gd name="connsiteY6" fmla="*/ 623429 h 904135"/>
              <a:gd name="connsiteX7" fmla="*/ 525576 w 1250695"/>
              <a:gd name="connsiteY7" fmla="*/ 783951 h 904135"/>
              <a:gd name="connsiteX8" fmla="*/ 613559 w 1250695"/>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377 w 1243513"/>
              <a:gd name="connsiteY0" fmla="*/ 899488 h 899488"/>
              <a:gd name="connsiteX1" fmla="*/ 798782 w 1243513"/>
              <a:gd name="connsiteY1" fmla="*/ 829574 h 899488"/>
              <a:gd name="connsiteX2" fmla="*/ 1175223 w 1243513"/>
              <a:gd name="connsiteY2" fmla="*/ 653929 h 899488"/>
              <a:gd name="connsiteX3" fmla="*/ 1222061 w 1243513"/>
              <a:gd name="connsiteY3" fmla="*/ 223409 h 899488"/>
              <a:gd name="connsiteX4" fmla="*/ 934644 w 1243513"/>
              <a:gd name="connsiteY4" fmla="*/ 24359 h 899488"/>
              <a:gd name="connsiteX5" fmla="*/ 395779 w 1243513"/>
              <a:gd name="connsiteY5" fmla="*/ 60687 h 899488"/>
              <a:gd name="connsiteX6" fmla="*/ 2696 w 1243513"/>
              <a:gd name="connsiteY6" fmla="*/ 618782 h 899488"/>
              <a:gd name="connsiteX7" fmla="*/ 518394 w 1243513"/>
              <a:gd name="connsiteY7" fmla="*/ 779304 h 899488"/>
              <a:gd name="connsiteX8" fmla="*/ 606377 w 1243513"/>
              <a:gd name="connsiteY8" fmla="*/ 899488 h 899488"/>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8394 w 1243513"/>
              <a:gd name="connsiteY7" fmla="*/ 779304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32641"/>
              <a:gd name="connsiteY0" fmla="*/ 917993 h 917993"/>
              <a:gd name="connsiteX1" fmla="*/ 798782 w 1232641"/>
              <a:gd name="connsiteY1" fmla="*/ 829574 h 917993"/>
              <a:gd name="connsiteX2" fmla="*/ 1134836 w 1232641"/>
              <a:gd name="connsiteY2" fmla="*/ 659403 h 917993"/>
              <a:gd name="connsiteX3" fmla="*/ 1222061 w 1232641"/>
              <a:gd name="connsiteY3" fmla="*/ 223409 h 917993"/>
              <a:gd name="connsiteX4" fmla="*/ 934644 w 1232641"/>
              <a:gd name="connsiteY4" fmla="*/ 24359 h 917993"/>
              <a:gd name="connsiteX5" fmla="*/ 395779 w 1232641"/>
              <a:gd name="connsiteY5" fmla="*/ 60687 h 917993"/>
              <a:gd name="connsiteX6" fmla="*/ 2696 w 1232641"/>
              <a:gd name="connsiteY6" fmla="*/ 618782 h 917993"/>
              <a:gd name="connsiteX7" fmla="*/ 519825 w 1232641"/>
              <a:gd name="connsiteY7" fmla="*/ 803786 h 917993"/>
              <a:gd name="connsiteX8" fmla="*/ 583723 w 1232641"/>
              <a:gd name="connsiteY8" fmla="*/ 917993 h 917993"/>
              <a:gd name="connsiteX0" fmla="*/ 583723 w 1187264"/>
              <a:gd name="connsiteY0" fmla="*/ 917993 h 917993"/>
              <a:gd name="connsiteX1" fmla="*/ 798782 w 1187264"/>
              <a:gd name="connsiteY1" fmla="*/ 829574 h 917993"/>
              <a:gd name="connsiteX2" fmla="*/ 1134836 w 1187264"/>
              <a:gd name="connsiteY2" fmla="*/ 659403 h 917993"/>
              <a:gd name="connsiteX3" fmla="*/ 1166273 w 1187264"/>
              <a:gd name="connsiteY3" fmla="*/ 220655 h 917993"/>
              <a:gd name="connsiteX4" fmla="*/ 934644 w 1187264"/>
              <a:gd name="connsiteY4" fmla="*/ 24359 h 917993"/>
              <a:gd name="connsiteX5" fmla="*/ 395779 w 1187264"/>
              <a:gd name="connsiteY5" fmla="*/ 60687 h 917993"/>
              <a:gd name="connsiteX6" fmla="*/ 2696 w 1187264"/>
              <a:gd name="connsiteY6" fmla="*/ 618782 h 917993"/>
              <a:gd name="connsiteX7" fmla="*/ 519825 w 1187264"/>
              <a:gd name="connsiteY7" fmla="*/ 803786 h 917993"/>
              <a:gd name="connsiteX8" fmla="*/ 583723 w 1187264"/>
              <a:gd name="connsiteY8" fmla="*/ 917993 h 917993"/>
              <a:gd name="connsiteX0" fmla="*/ 583723 w 1177003"/>
              <a:gd name="connsiteY0" fmla="*/ 917993 h 917993"/>
              <a:gd name="connsiteX1" fmla="*/ 798782 w 1177003"/>
              <a:gd name="connsiteY1" fmla="*/ 829574 h 917993"/>
              <a:gd name="connsiteX2" fmla="*/ 1103676 w 1177003"/>
              <a:gd name="connsiteY2" fmla="*/ 637838 h 917993"/>
              <a:gd name="connsiteX3" fmla="*/ 1166273 w 1177003"/>
              <a:gd name="connsiteY3" fmla="*/ 220655 h 917993"/>
              <a:gd name="connsiteX4" fmla="*/ 934644 w 1177003"/>
              <a:gd name="connsiteY4" fmla="*/ 24359 h 917993"/>
              <a:gd name="connsiteX5" fmla="*/ 395779 w 1177003"/>
              <a:gd name="connsiteY5" fmla="*/ 60687 h 917993"/>
              <a:gd name="connsiteX6" fmla="*/ 2696 w 1177003"/>
              <a:gd name="connsiteY6" fmla="*/ 618782 h 917993"/>
              <a:gd name="connsiteX7" fmla="*/ 519825 w 1177003"/>
              <a:gd name="connsiteY7" fmla="*/ 803786 h 917993"/>
              <a:gd name="connsiteX8" fmla="*/ 583723 w 1177003"/>
              <a:gd name="connsiteY8" fmla="*/ 917993 h 917993"/>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729 w 1176933"/>
              <a:gd name="connsiteY0" fmla="*/ 903086 h 903086"/>
              <a:gd name="connsiteX1" fmla="*/ 798788 w 1176933"/>
              <a:gd name="connsiteY1" fmla="*/ 814667 h 903086"/>
              <a:gd name="connsiteX2" fmla="*/ 1103682 w 1176933"/>
              <a:gd name="connsiteY2" fmla="*/ 622931 h 903086"/>
              <a:gd name="connsiteX3" fmla="*/ 1166279 w 1176933"/>
              <a:gd name="connsiteY3" fmla="*/ 205748 h 903086"/>
              <a:gd name="connsiteX4" fmla="*/ 935723 w 1176933"/>
              <a:gd name="connsiteY4" fmla="*/ 24779 h 903086"/>
              <a:gd name="connsiteX5" fmla="*/ 395785 w 1176933"/>
              <a:gd name="connsiteY5" fmla="*/ 45780 h 903086"/>
              <a:gd name="connsiteX6" fmla="*/ 2702 w 1176933"/>
              <a:gd name="connsiteY6" fmla="*/ 603875 h 903086"/>
              <a:gd name="connsiteX7" fmla="*/ 519831 w 1176933"/>
              <a:gd name="connsiteY7" fmla="*/ 788879 h 903086"/>
              <a:gd name="connsiteX8" fmla="*/ 583729 w 1176933"/>
              <a:gd name="connsiteY8" fmla="*/ 903086 h 903086"/>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7 w 1144041"/>
              <a:gd name="connsiteY0" fmla="*/ 905437 h 905437"/>
              <a:gd name="connsiteX1" fmla="*/ 765896 w 1144041"/>
              <a:gd name="connsiteY1" fmla="*/ 817018 h 905437"/>
              <a:gd name="connsiteX2" fmla="*/ 1070790 w 1144041"/>
              <a:gd name="connsiteY2" fmla="*/ 625282 h 905437"/>
              <a:gd name="connsiteX3" fmla="*/ 1133387 w 1144041"/>
              <a:gd name="connsiteY3" fmla="*/ 208099 h 905437"/>
              <a:gd name="connsiteX4" fmla="*/ 902831 w 1144041"/>
              <a:gd name="connsiteY4" fmla="*/ 27130 h 905437"/>
              <a:gd name="connsiteX5" fmla="*/ 362893 w 1144041"/>
              <a:gd name="connsiteY5" fmla="*/ 48131 h 905437"/>
              <a:gd name="connsiteX6" fmla="*/ 2854 w 1144041"/>
              <a:gd name="connsiteY6" fmla="*/ 601748 h 905437"/>
              <a:gd name="connsiteX7" fmla="*/ 486939 w 1144041"/>
              <a:gd name="connsiteY7" fmla="*/ 791230 h 905437"/>
              <a:gd name="connsiteX8" fmla="*/ 550837 w 1144041"/>
              <a:gd name="connsiteY8" fmla="*/ 905437 h 90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41" h="905437">
                <a:moveTo>
                  <a:pt x="550837" y="905437"/>
                </a:moveTo>
                <a:cubicBezTo>
                  <a:pt x="625126" y="903802"/>
                  <a:pt x="679237" y="863710"/>
                  <a:pt x="765896" y="817018"/>
                </a:cubicBezTo>
                <a:cubicBezTo>
                  <a:pt x="852555" y="770326"/>
                  <a:pt x="1009542" y="726768"/>
                  <a:pt x="1070790" y="625282"/>
                </a:cubicBezTo>
                <a:cubicBezTo>
                  <a:pt x="1132038" y="523796"/>
                  <a:pt x="1161380" y="307791"/>
                  <a:pt x="1133387" y="208099"/>
                </a:cubicBezTo>
                <a:cubicBezTo>
                  <a:pt x="1105394" y="108407"/>
                  <a:pt x="1022719" y="53848"/>
                  <a:pt x="902831" y="27130"/>
                </a:cubicBezTo>
                <a:cubicBezTo>
                  <a:pt x="782943" y="412"/>
                  <a:pt x="513213" y="-25440"/>
                  <a:pt x="362893" y="48131"/>
                </a:cubicBezTo>
                <a:cubicBezTo>
                  <a:pt x="212573" y="121702"/>
                  <a:pt x="-28964" y="168558"/>
                  <a:pt x="2854" y="601748"/>
                </a:cubicBezTo>
                <a:cubicBezTo>
                  <a:pt x="40207" y="875873"/>
                  <a:pt x="350499" y="788031"/>
                  <a:pt x="486939" y="791230"/>
                </a:cubicBezTo>
                <a:cubicBezTo>
                  <a:pt x="640409" y="814584"/>
                  <a:pt x="550837" y="905437"/>
                  <a:pt x="550837" y="905437"/>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218E69CA-D09A-3052-FC16-1E1A9712D645}"/>
              </a:ext>
            </a:extLst>
          </p:cNvPr>
          <p:cNvSpPr>
            <a:spLocks noGrp="1"/>
          </p:cNvSpPr>
          <p:nvPr>
            <p:ph type="title"/>
          </p:nvPr>
        </p:nvSpPr>
        <p:spPr>
          <a:xfrm>
            <a:off x="7180033" y="954157"/>
            <a:ext cx="3901621" cy="1590260"/>
          </a:xfrm>
        </p:spPr>
        <p:txBody>
          <a:bodyPr>
            <a:normAutofit/>
          </a:bodyPr>
          <a:lstStyle/>
          <a:p>
            <a:pPr algn="ctr"/>
            <a:r>
              <a:rPr lang="en-US" dirty="0"/>
              <a:t>The Shadow of modernity</a:t>
            </a:r>
            <a:endParaRPr lang="en-US"/>
          </a:p>
        </p:txBody>
      </p:sp>
      <p:pic>
        <p:nvPicPr>
          <p:cNvPr id="4" name="Picture 3">
            <a:extLst>
              <a:ext uri="{FF2B5EF4-FFF2-40B4-BE49-F238E27FC236}">
                <a16:creationId xmlns:a16="http://schemas.microsoft.com/office/drawing/2014/main" id="{E233AB09-EF49-80B9-353A-365568B488C1}"/>
              </a:ext>
            </a:extLst>
          </p:cNvPr>
          <p:cNvPicPr>
            <a:picLocks noChangeAspect="1"/>
          </p:cNvPicPr>
          <p:nvPr/>
        </p:nvPicPr>
        <p:blipFill>
          <a:blip r:embed="rId2"/>
          <a:stretch>
            <a:fillRect/>
          </a:stretch>
        </p:blipFill>
        <p:spPr>
          <a:xfrm>
            <a:off x="548673" y="717582"/>
            <a:ext cx="5246535" cy="5312946"/>
          </a:xfrm>
          <a:prstGeom prst="rect">
            <a:avLst/>
          </a:prstGeom>
        </p:spPr>
      </p:pic>
      <p:sp>
        <p:nvSpPr>
          <p:cNvPr id="3" name="Content Placeholder 2">
            <a:extLst>
              <a:ext uri="{FF2B5EF4-FFF2-40B4-BE49-F238E27FC236}">
                <a16:creationId xmlns:a16="http://schemas.microsoft.com/office/drawing/2014/main" id="{EEE0DCD3-28FE-0169-D112-E4A7B679AFF5}"/>
              </a:ext>
            </a:extLst>
          </p:cNvPr>
          <p:cNvSpPr>
            <a:spLocks noGrp="1"/>
          </p:cNvSpPr>
          <p:nvPr>
            <p:ph idx="1"/>
          </p:nvPr>
        </p:nvSpPr>
        <p:spPr>
          <a:xfrm>
            <a:off x="7042150" y="3227650"/>
            <a:ext cx="4378153" cy="3030029"/>
          </a:xfrm>
        </p:spPr>
        <p:txBody>
          <a:bodyPr>
            <a:normAutofit/>
          </a:bodyPr>
          <a:lstStyle/>
          <a:p>
            <a:pPr algn="ctr">
              <a:lnSpc>
                <a:spcPct val="90000"/>
              </a:lnSpc>
            </a:pPr>
            <a:r>
              <a:rPr lang="en-US" sz="1800"/>
              <a:t>Hannah Arendt: “Justice is a matter of judgement.” </a:t>
            </a:r>
            <a:r>
              <a:rPr lang="en-US" sz="1800" i="1"/>
              <a:t>Eichmann in Jerusalem </a:t>
            </a:r>
            <a:r>
              <a:rPr lang="en-US" sz="1800"/>
              <a:t>(Viking Press, 1965). </a:t>
            </a:r>
          </a:p>
          <a:p>
            <a:pPr algn="ctr">
              <a:lnSpc>
                <a:spcPct val="90000"/>
              </a:lnSpc>
            </a:pPr>
            <a:r>
              <a:rPr lang="en-US" sz="1800"/>
              <a:t>“The trouble with Eichmann was precisely that so many were like him, and that the many were neither perverted nor sadistic, that they were, and still are, terribly and terrifyingly normal.” </a:t>
            </a:r>
          </a:p>
          <a:p>
            <a:pPr algn="ctr">
              <a:lnSpc>
                <a:spcPct val="90000"/>
              </a:lnSpc>
            </a:pPr>
            <a:r>
              <a:rPr lang="en-US" sz="1800"/>
              <a:t>Arendt’s controversial text raises the problem of the </a:t>
            </a:r>
            <a:r>
              <a:rPr lang="en-US" sz="1800" i="1"/>
              <a:t>absence </a:t>
            </a:r>
            <a:r>
              <a:rPr lang="en-US" sz="1800"/>
              <a:t>of thought, and so the absence of </a:t>
            </a:r>
            <a:r>
              <a:rPr lang="en-US" sz="1800" i="1"/>
              <a:t>judgement </a:t>
            </a:r>
            <a:r>
              <a:rPr lang="en-US" sz="1800"/>
              <a:t>under conditions in which one is </a:t>
            </a:r>
            <a:r>
              <a:rPr lang="en-US" sz="1800" i="1"/>
              <a:t>ordered </a:t>
            </a:r>
            <a:r>
              <a:rPr lang="en-US" sz="1800"/>
              <a:t>to act. </a:t>
            </a:r>
          </a:p>
          <a:p>
            <a:pPr algn="ctr">
              <a:lnSpc>
                <a:spcPct val="90000"/>
              </a:lnSpc>
            </a:pPr>
            <a:r>
              <a:rPr lang="en-US" sz="1800"/>
              <a:t>Moral consciousness becomes then, an obligation to think.  </a:t>
            </a:r>
          </a:p>
        </p:txBody>
      </p:sp>
    </p:spTree>
    <p:extLst>
      <p:ext uri="{BB962C8B-B14F-4D97-AF65-F5344CB8AC3E}">
        <p14:creationId xmlns:p14="http://schemas.microsoft.com/office/powerpoint/2010/main" val="3606153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2A96188-384C-4341-9EEB-967A9341C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80331C3-DDF5-48A9-8947-D71EAAFFA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846707" y="17769"/>
            <a:ext cx="5929950" cy="678282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D679F04-6B0F-8800-1E91-3D8262ED4135}"/>
              </a:ext>
            </a:extLst>
          </p:cNvPr>
          <p:cNvSpPr>
            <a:spLocks noGrp="1"/>
          </p:cNvSpPr>
          <p:nvPr>
            <p:ph type="title"/>
          </p:nvPr>
        </p:nvSpPr>
        <p:spPr>
          <a:xfrm>
            <a:off x="1075765" y="604801"/>
            <a:ext cx="5329187" cy="1531089"/>
          </a:xfrm>
        </p:spPr>
        <p:txBody>
          <a:bodyPr>
            <a:normAutofit/>
          </a:bodyPr>
          <a:lstStyle/>
          <a:p>
            <a:pPr algn="ctr">
              <a:lnSpc>
                <a:spcPct val="90000"/>
              </a:lnSpc>
            </a:pPr>
            <a:r>
              <a:rPr lang="en-US" dirty="0"/>
              <a:t>The Situation in the Scholarship</a:t>
            </a:r>
            <a:endParaRPr lang="en-US"/>
          </a:p>
        </p:txBody>
      </p:sp>
      <p:sp>
        <p:nvSpPr>
          <p:cNvPr id="3" name="Content Placeholder 2">
            <a:extLst>
              <a:ext uri="{FF2B5EF4-FFF2-40B4-BE49-F238E27FC236}">
                <a16:creationId xmlns:a16="http://schemas.microsoft.com/office/drawing/2014/main" id="{5855E9EC-419E-0421-249F-6FC5D81E03AA}"/>
              </a:ext>
            </a:extLst>
          </p:cNvPr>
          <p:cNvSpPr>
            <a:spLocks noGrp="1"/>
          </p:cNvSpPr>
          <p:nvPr>
            <p:ph idx="1"/>
          </p:nvPr>
        </p:nvSpPr>
        <p:spPr>
          <a:xfrm>
            <a:off x="1151068" y="2311400"/>
            <a:ext cx="5092476" cy="3652212"/>
          </a:xfrm>
        </p:spPr>
        <p:txBody>
          <a:bodyPr>
            <a:normAutofit/>
          </a:bodyPr>
          <a:lstStyle/>
          <a:p>
            <a:pPr algn="ctr">
              <a:lnSpc>
                <a:spcPct val="90000"/>
              </a:lnSpc>
            </a:pPr>
            <a:r>
              <a:rPr lang="en-US" sz="2000" dirty="0"/>
              <a:t>Talal </a:t>
            </a:r>
            <a:r>
              <a:rPr lang="en-US" sz="2000" dirty="0" err="1"/>
              <a:t>Asad</a:t>
            </a:r>
            <a:r>
              <a:rPr lang="en-US" sz="2000" dirty="0"/>
              <a:t>, </a:t>
            </a:r>
            <a:r>
              <a:rPr lang="en-US" sz="2000" i="1" dirty="0" err="1"/>
              <a:t>Geneaologies</a:t>
            </a:r>
            <a:r>
              <a:rPr lang="en-US" sz="2000" i="1" dirty="0"/>
              <a:t> of Religion </a:t>
            </a:r>
            <a:r>
              <a:rPr lang="en-US" sz="2000" dirty="0"/>
              <a:t>(John Hopkins University Press, 1993).</a:t>
            </a:r>
          </a:p>
          <a:p>
            <a:pPr algn="ctr">
              <a:lnSpc>
                <a:spcPct val="90000"/>
              </a:lnSpc>
            </a:pPr>
            <a:r>
              <a:rPr lang="en-US" sz="2000" dirty="0"/>
              <a:t>Tomoko </a:t>
            </a:r>
            <a:r>
              <a:rPr lang="en-US" sz="2000" dirty="0" err="1"/>
              <a:t>Masuzawa</a:t>
            </a:r>
            <a:r>
              <a:rPr lang="en-US" sz="2000" dirty="0"/>
              <a:t>, </a:t>
            </a:r>
            <a:r>
              <a:rPr lang="en-US" sz="2000" i="1" dirty="0"/>
              <a:t>The Invention of World Religions </a:t>
            </a:r>
            <a:r>
              <a:rPr lang="en-US" sz="2000" dirty="0"/>
              <a:t>(Chicago University Press, 2008). </a:t>
            </a:r>
          </a:p>
          <a:p>
            <a:pPr algn="ctr">
              <a:lnSpc>
                <a:spcPct val="90000"/>
              </a:lnSpc>
            </a:pPr>
            <a:r>
              <a:rPr lang="en-US" sz="2000" dirty="0"/>
              <a:t>The </a:t>
            </a:r>
            <a:r>
              <a:rPr lang="en-US" sz="2000" i="1" dirty="0"/>
              <a:t>object </a:t>
            </a:r>
            <a:r>
              <a:rPr lang="en-US" sz="2000" dirty="0"/>
              <a:t>of study often now is diffuse, and strays into arenas not intuitively associated with “ethics” in our vernacular. </a:t>
            </a:r>
          </a:p>
          <a:p>
            <a:pPr algn="ctr">
              <a:lnSpc>
                <a:spcPct val="90000"/>
              </a:lnSpc>
            </a:pPr>
            <a:r>
              <a:rPr lang="en-US" sz="2000" dirty="0"/>
              <a:t>Challenging the universality and neutrality of the secular, scholars have begun approaching religion using a variety of methodological tools: literature, philosophy, material culture, economy, etc.  </a:t>
            </a:r>
          </a:p>
          <a:p>
            <a:pPr algn="ctr">
              <a:lnSpc>
                <a:spcPct val="90000"/>
              </a:lnSpc>
            </a:pPr>
            <a:r>
              <a:rPr lang="en-US" sz="2000" dirty="0"/>
              <a:t>While “religion” might not be a stable object as it once was, religion is a vibrant and diffuse area of study overlapping with the full gamut of human concerns, the very </a:t>
            </a:r>
            <a:r>
              <a:rPr lang="en-US" sz="2000" i="1" dirty="0"/>
              <a:t>shape/form </a:t>
            </a:r>
            <a:r>
              <a:rPr lang="en-US" sz="2000" dirty="0"/>
              <a:t>of human life. </a:t>
            </a:r>
          </a:p>
        </p:txBody>
      </p:sp>
      <p:pic>
        <p:nvPicPr>
          <p:cNvPr id="6" name="Picture 5">
            <a:extLst>
              <a:ext uri="{FF2B5EF4-FFF2-40B4-BE49-F238E27FC236}">
                <a16:creationId xmlns:a16="http://schemas.microsoft.com/office/drawing/2014/main" id="{1893226E-73A1-E8BD-A81A-BB4490D13EC6}"/>
              </a:ext>
            </a:extLst>
          </p:cNvPr>
          <p:cNvPicPr>
            <a:picLocks noChangeAspect="1"/>
          </p:cNvPicPr>
          <p:nvPr/>
        </p:nvPicPr>
        <p:blipFill>
          <a:blip r:embed="rId2"/>
          <a:stretch>
            <a:fillRect/>
          </a:stretch>
        </p:blipFill>
        <p:spPr>
          <a:xfrm>
            <a:off x="8742258" y="637909"/>
            <a:ext cx="1744447" cy="2593974"/>
          </a:xfrm>
          <a:prstGeom prst="rect">
            <a:avLst/>
          </a:prstGeom>
        </p:spPr>
      </p:pic>
      <p:pic>
        <p:nvPicPr>
          <p:cNvPr id="4" name="Picture 3">
            <a:extLst>
              <a:ext uri="{FF2B5EF4-FFF2-40B4-BE49-F238E27FC236}">
                <a16:creationId xmlns:a16="http://schemas.microsoft.com/office/drawing/2014/main" id="{D0314C49-B8B8-AEF1-468D-B9FC9FEFB28A}"/>
              </a:ext>
            </a:extLst>
          </p:cNvPr>
          <p:cNvPicPr>
            <a:picLocks noChangeAspect="1"/>
          </p:cNvPicPr>
          <p:nvPr/>
        </p:nvPicPr>
        <p:blipFill rotWithShape="1">
          <a:blip r:embed="rId3"/>
          <a:srcRect l="8142" r="3" b="3"/>
          <a:stretch/>
        </p:blipFill>
        <p:spPr>
          <a:xfrm>
            <a:off x="8423099" y="3632746"/>
            <a:ext cx="2382766" cy="2593974"/>
          </a:xfrm>
          <a:prstGeom prst="rect">
            <a:avLst/>
          </a:prstGeom>
        </p:spPr>
      </p:pic>
      <p:sp>
        <p:nvSpPr>
          <p:cNvPr id="38" name="Freeform: Shape 37">
            <a:extLst>
              <a:ext uri="{FF2B5EF4-FFF2-40B4-BE49-F238E27FC236}">
                <a16:creationId xmlns:a16="http://schemas.microsoft.com/office/drawing/2014/main" id="{C535A640-1948-4AFD-A0B7-19AFDA955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894272" y="-12268"/>
            <a:ext cx="5929950" cy="6782822"/>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3145747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D2A7128-270D-45DD-B0C7-24FF4622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1734980-3A14-4021-8D8C-42AC55C39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74"/>
            <a:ext cx="6364515" cy="6858000"/>
          </a:xfrm>
          <a:custGeom>
            <a:avLst/>
            <a:gdLst>
              <a:gd name="connsiteX0" fmla="*/ 7430701 w 7551955"/>
              <a:gd name="connsiteY0" fmla="*/ 6858000 h 6858000"/>
              <a:gd name="connsiteX1" fmla="*/ 0 w 7551955"/>
              <a:gd name="connsiteY1" fmla="*/ 6858000 h 6858000"/>
              <a:gd name="connsiteX2" fmla="*/ 0 w 7551955"/>
              <a:gd name="connsiteY2" fmla="*/ 0 h 6858000"/>
              <a:gd name="connsiteX3" fmla="*/ 7505795 w 7551955"/>
              <a:gd name="connsiteY3" fmla="*/ 0 h 6858000"/>
              <a:gd name="connsiteX4" fmla="*/ 7520785 w 7551955"/>
              <a:gd name="connsiteY4" fmla="*/ 379063 h 6858000"/>
              <a:gd name="connsiteX5" fmla="*/ 7433327 w 7551955"/>
              <a:gd name="connsiteY5" fmla="*/ 6803646 h 6858000"/>
              <a:gd name="connsiteX0" fmla="*/ 7430701 w 7520786"/>
              <a:gd name="connsiteY0" fmla="*/ 6858000 h 6858000"/>
              <a:gd name="connsiteX1" fmla="*/ 0 w 7520786"/>
              <a:gd name="connsiteY1" fmla="*/ 6858000 h 6858000"/>
              <a:gd name="connsiteX2" fmla="*/ 0 w 7520786"/>
              <a:gd name="connsiteY2" fmla="*/ 0 h 6858000"/>
              <a:gd name="connsiteX3" fmla="*/ 7505795 w 7520786"/>
              <a:gd name="connsiteY3" fmla="*/ 0 h 6858000"/>
              <a:gd name="connsiteX4" fmla="*/ 7520785 w 7520786"/>
              <a:gd name="connsiteY4" fmla="*/ 379063 h 6858000"/>
              <a:gd name="connsiteX5" fmla="*/ 7433327 w 7520786"/>
              <a:gd name="connsiteY5" fmla="*/ 6803646 h 6858000"/>
              <a:gd name="connsiteX6" fmla="*/ 7430701 w 752078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0786" h="6858000">
                <a:moveTo>
                  <a:pt x="7430701" y="6858000"/>
                </a:moveTo>
                <a:lnTo>
                  <a:pt x="0" y="6858000"/>
                </a:lnTo>
                <a:lnTo>
                  <a:pt x="0" y="0"/>
                </a:lnTo>
                <a:lnTo>
                  <a:pt x="7505795" y="0"/>
                </a:lnTo>
                <a:lnTo>
                  <a:pt x="7520785" y="379063"/>
                </a:lnTo>
                <a:cubicBezTo>
                  <a:pt x="7384101" y="2164699"/>
                  <a:pt x="7521128" y="5461844"/>
                  <a:pt x="7433327" y="6803646"/>
                </a:cubicBezTo>
                <a:lnTo>
                  <a:pt x="7430701" y="6858000"/>
                </a:ln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1D7BE2F-D450-4BB9-88A4-89117A39D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3803">
            <a:off x="6669115" y="667365"/>
            <a:ext cx="4710726" cy="233744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3222 w 1217951"/>
              <a:gd name="connsiteY0" fmla="*/ 893096 h 893096"/>
              <a:gd name="connsiteX1" fmla="*/ 815627 w 1217951"/>
              <a:gd name="connsiteY1" fmla="*/ 823182 h 893096"/>
              <a:gd name="connsiteX2" fmla="*/ 1174433 w 1217951"/>
              <a:gd name="connsiteY2" fmla="*/ 650399 h 893096"/>
              <a:gd name="connsiteX3" fmla="*/ 1173386 w 1217951"/>
              <a:gd name="connsiteY3" fmla="*/ 212820 h 893096"/>
              <a:gd name="connsiteX4" fmla="*/ 952921 w 1217951"/>
              <a:gd name="connsiteY4" fmla="*/ 42449 h 893096"/>
              <a:gd name="connsiteX5" fmla="*/ 454058 w 1217951"/>
              <a:gd name="connsiteY5" fmla="*/ 52514 h 893096"/>
              <a:gd name="connsiteX6" fmla="*/ 1906 w 1217951"/>
              <a:gd name="connsiteY6" fmla="*/ 615251 h 893096"/>
              <a:gd name="connsiteX7" fmla="*/ 540259 w 1217951"/>
              <a:gd name="connsiteY7" fmla="*/ 757269 h 893096"/>
              <a:gd name="connsiteX8" fmla="*/ 623222 w 1217951"/>
              <a:gd name="connsiteY8" fmla="*/ 893096 h 893096"/>
              <a:gd name="connsiteX0" fmla="*/ 623222 w 1220978"/>
              <a:gd name="connsiteY0" fmla="*/ 893096 h 893096"/>
              <a:gd name="connsiteX1" fmla="*/ 815627 w 1220978"/>
              <a:gd name="connsiteY1" fmla="*/ 823182 h 893096"/>
              <a:gd name="connsiteX2" fmla="*/ 1174433 w 1220978"/>
              <a:gd name="connsiteY2" fmla="*/ 650399 h 893096"/>
              <a:gd name="connsiteX3" fmla="*/ 1173386 w 1220978"/>
              <a:gd name="connsiteY3" fmla="*/ 212820 h 893096"/>
              <a:gd name="connsiteX4" fmla="*/ 952921 w 1220978"/>
              <a:gd name="connsiteY4" fmla="*/ 42449 h 893096"/>
              <a:gd name="connsiteX5" fmla="*/ 454058 w 1220978"/>
              <a:gd name="connsiteY5" fmla="*/ 52514 h 893096"/>
              <a:gd name="connsiteX6" fmla="*/ 1906 w 1220978"/>
              <a:gd name="connsiteY6" fmla="*/ 615251 h 893096"/>
              <a:gd name="connsiteX7" fmla="*/ 540259 w 1220978"/>
              <a:gd name="connsiteY7" fmla="*/ 757269 h 893096"/>
              <a:gd name="connsiteX8" fmla="*/ 623222 w 1220978"/>
              <a:gd name="connsiteY8" fmla="*/ 893096 h 893096"/>
              <a:gd name="connsiteX0" fmla="*/ 624315 w 1222071"/>
              <a:gd name="connsiteY0" fmla="*/ 871608 h 871608"/>
              <a:gd name="connsiteX1" fmla="*/ 816720 w 1222071"/>
              <a:gd name="connsiteY1" fmla="*/ 801694 h 871608"/>
              <a:gd name="connsiteX2" fmla="*/ 1175526 w 1222071"/>
              <a:gd name="connsiteY2" fmla="*/ 628911 h 871608"/>
              <a:gd name="connsiteX3" fmla="*/ 1174479 w 1222071"/>
              <a:gd name="connsiteY3" fmla="*/ 191332 h 871608"/>
              <a:gd name="connsiteX4" fmla="*/ 954014 w 1222071"/>
              <a:gd name="connsiteY4" fmla="*/ 20961 h 871608"/>
              <a:gd name="connsiteX5" fmla="*/ 455151 w 1222071"/>
              <a:gd name="connsiteY5" fmla="*/ 31026 h 871608"/>
              <a:gd name="connsiteX6" fmla="*/ 2999 w 1222071"/>
              <a:gd name="connsiteY6" fmla="*/ 593763 h 871608"/>
              <a:gd name="connsiteX7" fmla="*/ 541352 w 1222071"/>
              <a:gd name="connsiteY7" fmla="*/ 735781 h 871608"/>
              <a:gd name="connsiteX8" fmla="*/ 624315 w 1222071"/>
              <a:gd name="connsiteY8" fmla="*/ 871608 h 871608"/>
              <a:gd name="connsiteX0" fmla="*/ 624980 w 1222736"/>
              <a:gd name="connsiteY0" fmla="*/ 870777 h 870777"/>
              <a:gd name="connsiteX1" fmla="*/ 817385 w 1222736"/>
              <a:gd name="connsiteY1" fmla="*/ 800863 h 870777"/>
              <a:gd name="connsiteX2" fmla="*/ 1176191 w 1222736"/>
              <a:gd name="connsiteY2" fmla="*/ 628080 h 870777"/>
              <a:gd name="connsiteX3" fmla="*/ 1175144 w 1222736"/>
              <a:gd name="connsiteY3" fmla="*/ 190501 h 870777"/>
              <a:gd name="connsiteX4" fmla="*/ 954679 w 1222736"/>
              <a:gd name="connsiteY4" fmla="*/ 20130 h 870777"/>
              <a:gd name="connsiteX5" fmla="*/ 414382 w 1222736"/>
              <a:gd name="connsiteY5" fmla="*/ 31976 h 870777"/>
              <a:gd name="connsiteX6" fmla="*/ 3664 w 1222736"/>
              <a:gd name="connsiteY6" fmla="*/ 592932 h 870777"/>
              <a:gd name="connsiteX7" fmla="*/ 542017 w 1222736"/>
              <a:gd name="connsiteY7" fmla="*/ 734950 h 870777"/>
              <a:gd name="connsiteX8" fmla="*/ 624980 w 1222736"/>
              <a:gd name="connsiteY8" fmla="*/ 870777 h 870777"/>
              <a:gd name="connsiteX0" fmla="*/ 624943 w 1222699"/>
              <a:gd name="connsiteY0" fmla="*/ 884146 h 884146"/>
              <a:gd name="connsiteX1" fmla="*/ 817348 w 1222699"/>
              <a:gd name="connsiteY1" fmla="*/ 814232 h 884146"/>
              <a:gd name="connsiteX2" fmla="*/ 1176154 w 1222699"/>
              <a:gd name="connsiteY2" fmla="*/ 641449 h 884146"/>
              <a:gd name="connsiteX3" fmla="*/ 1175107 w 1222699"/>
              <a:gd name="connsiteY3" fmla="*/ 203870 h 884146"/>
              <a:gd name="connsiteX4" fmla="*/ 954642 w 1222699"/>
              <a:gd name="connsiteY4" fmla="*/ 33499 h 884146"/>
              <a:gd name="connsiteX5" fmla="*/ 414345 w 1222699"/>
              <a:gd name="connsiteY5" fmla="*/ 45345 h 884146"/>
              <a:gd name="connsiteX6" fmla="*/ 3627 w 1222699"/>
              <a:gd name="connsiteY6" fmla="*/ 606301 h 884146"/>
              <a:gd name="connsiteX7" fmla="*/ 541980 w 1222699"/>
              <a:gd name="connsiteY7" fmla="*/ 748319 h 884146"/>
              <a:gd name="connsiteX8" fmla="*/ 624943 w 1222699"/>
              <a:gd name="connsiteY8" fmla="*/ 884146 h 884146"/>
              <a:gd name="connsiteX0" fmla="*/ 623477 w 1218278"/>
              <a:gd name="connsiteY0" fmla="*/ 904314 h 904314"/>
              <a:gd name="connsiteX1" fmla="*/ 815882 w 1218278"/>
              <a:gd name="connsiteY1" fmla="*/ 834400 h 904314"/>
              <a:gd name="connsiteX2" fmla="*/ 1174688 w 1218278"/>
              <a:gd name="connsiteY2" fmla="*/ 661617 h 904314"/>
              <a:gd name="connsiteX3" fmla="*/ 1173641 w 1218278"/>
              <a:gd name="connsiteY3" fmla="*/ 224038 h 904314"/>
              <a:gd name="connsiteX4" fmla="*/ 951744 w 1218278"/>
              <a:gd name="connsiteY4" fmla="*/ 29185 h 904314"/>
              <a:gd name="connsiteX5" fmla="*/ 412879 w 1218278"/>
              <a:gd name="connsiteY5" fmla="*/ 65513 h 904314"/>
              <a:gd name="connsiteX6" fmla="*/ 2161 w 1218278"/>
              <a:gd name="connsiteY6" fmla="*/ 626469 h 904314"/>
              <a:gd name="connsiteX7" fmla="*/ 540514 w 1218278"/>
              <a:gd name="connsiteY7" fmla="*/ 768487 h 904314"/>
              <a:gd name="connsiteX8" fmla="*/ 623477 w 1218278"/>
              <a:gd name="connsiteY8" fmla="*/ 904314 h 904314"/>
              <a:gd name="connsiteX0" fmla="*/ 630807 w 1225608"/>
              <a:gd name="connsiteY0" fmla="*/ 904314 h 904314"/>
              <a:gd name="connsiteX1" fmla="*/ 823212 w 1225608"/>
              <a:gd name="connsiteY1" fmla="*/ 834400 h 904314"/>
              <a:gd name="connsiteX2" fmla="*/ 1182018 w 1225608"/>
              <a:gd name="connsiteY2" fmla="*/ 661617 h 904314"/>
              <a:gd name="connsiteX3" fmla="*/ 1180971 w 1225608"/>
              <a:gd name="connsiteY3" fmla="*/ 224038 h 904314"/>
              <a:gd name="connsiteX4" fmla="*/ 959074 w 1225608"/>
              <a:gd name="connsiteY4" fmla="*/ 29185 h 904314"/>
              <a:gd name="connsiteX5" fmla="*/ 420209 w 1225608"/>
              <a:gd name="connsiteY5" fmla="*/ 65513 h 904314"/>
              <a:gd name="connsiteX6" fmla="*/ 9491 w 1225608"/>
              <a:gd name="connsiteY6" fmla="*/ 626469 h 904314"/>
              <a:gd name="connsiteX7" fmla="*/ 547844 w 1225608"/>
              <a:gd name="connsiteY7" fmla="*/ 768487 h 904314"/>
              <a:gd name="connsiteX8" fmla="*/ 630807 w 1225608"/>
              <a:gd name="connsiteY8" fmla="*/ 904314 h 904314"/>
              <a:gd name="connsiteX0" fmla="*/ 631450 w 1226251"/>
              <a:gd name="connsiteY0" fmla="*/ 896948 h 896948"/>
              <a:gd name="connsiteX1" fmla="*/ 823855 w 1226251"/>
              <a:gd name="connsiteY1" fmla="*/ 827034 h 896948"/>
              <a:gd name="connsiteX2" fmla="*/ 1182661 w 1226251"/>
              <a:gd name="connsiteY2" fmla="*/ 654251 h 896948"/>
              <a:gd name="connsiteX3" fmla="*/ 1181614 w 1226251"/>
              <a:gd name="connsiteY3" fmla="*/ 216672 h 896948"/>
              <a:gd name="connsiteX4" fmla="*/ 959717 w 1226251"/>
              <a:gd name="connsiteY4" fmla="*/ 21819 h 896948"/>
              <a:gd name="connsiteX5" fmla="*/ 420852 w 1226251"/>
              <a:gd name="connsiteY5" fmla="*/ 58147 h 896948"/>
              <a:gd name="connsiteX6" fmla="*/ 10134 w 1226251"/>
              <a:gd name="connsiteY6" fmla="*/ 619103 h 896948"/>
              <a:gd name="connsiteX7" fmla="*/ 548487 w 1226251"/>
              <a:gd name="connsiteY7" fmla="*/ 761121 h 896948"/>
              <a:gd name="connsiteX8" fmla="*/ 631450 w 1226251"/>
              <a:gd name="connsiteY8" fmla="*/ 896948 h 896948"/>
              <a:gd name="connsiteX0" fmla="*/ 631450 w 1240153"/>
              <a:gd name="connsiteY0" fmla="*/ 896948 h 896948"/>
              <a:gd name="connsiteX1" fmla="*/ 823855 w 1240153"/>
              <a:gd name="connsiteY1" fmla="*/ 827034 h 896948"/>
              <a:gd name="connsiteX2" fmla="*/ 1182661 w 1240153"/>
              <a:gd name="connsiteY2" fmla="*/ 654251 h 896948"/>
              <a:gd name="connsiteX3" fmla="*/ 1217456 w 1240153"/>
              <a:gd name="connsiteY3" fmla="*/ 220742 h 896948"/>
              <a:gd name="connsiteX4" fmla="*/ 959717 w 1240153"/>
              <a:gd name="connsiteY4" fmla="*/ 21819 h 896948"/>
              <a:gd name="connsiteX5" fmla="*/ 420852 w 1240153"/>
              <a:gd name="connsiteY5" fmla="*/ 58147 h 896948"/>
              <a:gd name="connsiteX6" fmla="*/ 10134 w 1240153"/>
              <a:gd name="connsiteY6" fmla="*/ 619103 h 896948"/>
              <a:gd name="connsiteX7" fmla="*/ 548487 w 1240153"/>
              <a:gd name="connsiteY7" fmla="*/ 761121 h 896948"/>
              <a:gd name="connsiteX8" fmla="*/ 631450 w 1240153"/>
              <a:gd name="connsiteY8" fmla="*/ 896948 h 896948"/>
              <a:gd name="connsiteX0" fmla="*/ 631450 w 1262945"/>
              <a:gd name="connsiteY0" fmla="*/ 896948 h 896948"/>
              <a:gd name="connsiteX1" fmla="*/ 823855 w 1262945"/>
              <a:gd name="connsiteY1" fmla="*/ 827034 h 896948"/>
              <a:gd name="connsiteX2" fmla="*/ 1182661 w 1262945"/>
              <a:gd name="connsiteY2" fmla="*/ 654251 h 896948"/>
              <a:gd name="connsiteX3" fmla="*/ 1247134 w 1262945"/>
              <a:gd name="connsiteY3" fmla="*/ 220869 h 896948"/>
              <a:gd name="connsiteX4" fmla="*/ 959717 w 1262945"/>
              <a:gd name="connsiteY4" fmla="*/ 21819 h 896948"/>
              <a:gd name="connsiteX5" fmla="*/ 420852 w 1262945"/>
              <a:gd name="connsiteY5" fmla="*/ 58147 h 896948"/>
              <a:gd name="connsiteX6" fmla="*/ 10134 w 1262945"/>
              <a:gd name="connsiteY6" fmla="*/ 619103 h 896948"/>
              <a:gd name="connsiteX7" fmla="*/ 548487 w 1262945"/>
              <a:gd name="connsiteY7" fmla="*/ 761121 h 896948"/>
              <a:gd name="connsiteX8" fmla="*/ 631450 w 1262945"/>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3467 w 1268586"/>
              <a:gd name="connsiteY7" fmla="*/ 776764 h 896948"/>
              <a:gd name="connsiteX8" fmla="*/ 631450 w 1268586"/>
              <a:gd name="connsiteY8" fmla="*/ 896948 h 896948"/>
              <a:gd name="connsiteX0" fmla="*/ 613559 w 1250695"/>
              <a:gd name="connsiteY0" fmla="*/ 904135 h 904135"/>
              <a:gd name="connsiteX1" fmla="*/ 805964 w 1250695"/>
              <a:gd name="connsiteY1" fmla="*/ 834221 h 904135"/>
              <a:gd name="connsiteX2" fmla="*/ 1182405 w 1250695"/>
              <a:gd name="connsiteY2" fmla="*/ 658576 h 904135"/>
              <a:gd name="connsiteX3" fmla="*/ 1229243 w 1250695"/>
              <a:gd name="connsiteY3" fmla="*/ 228056 h 904135"/>
              <a:gd name="connsiteX4" fmla="*/ 941826 w 1250695"/>
              <a:gd name="connsiteY4" fmla="*/ 29006 h 904135"/>
              <a:gd name="connsiteX5" fmla="*/ 402961 w 1250695"/>
              <a:gd name="connsiteY5" fmla="*/ 65334 h 904135"/>
              <a:gd name="connsiteX6" fmla="*/ 9878 w 1250695"/>
              <a:gd name="connsiteY6" fmla="*/ 623429 h 904135"/>
              <a:gd name="connsiteX7" fmla="*/ 525576 w 1250695"/>
              <a:gd name="connsiteY7" fmla="*/ 783951 h 904135"/>
              <a:gd name="connsiteX8" fmla="*/ 613559 w 1250695"/>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377 w 1243513"/>
              <a:gd name="connsiteY0" fmla="*/ 899488 h 899488"/>
              <a:gd name="connsiteX1" fmla="*/ 798782 w 1243513"/>
              <a:gd name="connsiteY1" fmla="*/ 829574 h 899488"/>
              <a:gd name="connsiteX2" fmla="*/ 1175223 w 1243513"/>
              <a:gd name="connsiteY2" fmla="*/ 653929 h 899488"/>
              <a:gd name="connsiteX3" fmla="*/ 1222061 w 1243513"/>
              <a:gd name="connsiteY3" fmla="*/ 223409 h 899488"/>
              <a:gd name="connsiteX4" fmla="*/ 934644 w 1243513"/>
              <a:gd name="connsiteY4" fmla="*/ 24359 h 899488"/>
              <a:gd name="connsiteX5" fmla="*/ 395779 w 1243513"/>
              <a:gd name="connsiteY5" fmla="*/ 60687 h 899488"/>
              <a:gd name="connsiteX6" fmla="*/ 2696 w 1243513"/>
              <a:gd name="connsiteY6" fmla="*/ 618782 h 899488"/>
              <a:gd name="connsiteX7" fmla="*/ 518394 w 1243513"/>
              <a:gd name="connsiteY7" fmla="*/ 779304 h 899488"/>
              <a:gd name="connsiteX8" fmla="*/ 606377 w 1243513"/>
              <a:gd name="connsiteY8" fmla="*/ 899488 h 899488"/>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8394 w 1243513"/>
              <a:gd name="connsiteY7" fmla="*/ 779304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32641"/>
              <a:gd name="connsiteY0" fmla="*/ 917993 h 917993"/>
              <a:gd name="connsiteX1" fmla="*/ 798782 w 1232641"/>
              <a:gd name="connsiteY1" fmla="*/ 829574 h 917993"/>
              <a:gd name="connsiteX2" fmla="*/ 1134836 w 1232641"/>
              <a:gd name="connsiteY2" fmla="*/ 659403 h 917993"/>
              <a:gd name="connsiteX3" fmla="*/ 1222061 w 1232641"/>
              <a:gd name="connsiteY3" fmla="*/ 223409 h 917993"/>
              <a:gd name="connsiteX4" fmla="*/ 934644 w 1232641"/>
              <a:gd name="connsiteY4" fmla="*/ 24359 h 917993"/>
              <a:gd name="connsiteX5" fmla="*/ 395779 w 1232641"/>
              <a:gd name="connsiteY5" fmla="*/ 60687 h 917993"/>
              <a:gd name="connsiteX6" fmla="*/ 2696 w 1232641"/>
              <a:gd name="connsiteY6" fmla="*/ 618782 h 917993"/>
              <a:gd name="connsiteX7" fmla="*/ 519825 w 1232641"/>
              <a:gd name="connsiteY7" fmla="*/ 803786 h 917993"/>
              <a:gd name="connsiteX8" fmla="*/ 583723 w 1232641"/>
              <a:gd name="connsiteY8" fmla="*/ 917993 h 917993"/>
              <a:gd name="connsiteX0" fmla="*/ 583723 w 1187264"/>
              <a:gd name="connsiteY0" fmla="*/ 917993 h 917993"/>
              <a:gd name="connsiteX1" fmla="*/ 798782 w 1187264"/>
              <a:gd name="connsiteY1" fmla="*/ 829574 h 917993"/>
              <a:gd name="connsiteX2" fmla="*/ 1134836 w 1187264"/>
              <a:gd name="connsiteY2" fmla="*/ 659403 h 917993"/>
              <a:gd name="connsiteX3" fmla="*/ 1166273 w 1187264"/>
              <a:gd name="connsiteY3" fmla="*/ 220655 h 917993"/>
              <a:gd name="connsiteX4" fmla="*/ 934644 w 1187264"/>
              <a:gd name="connsiteY4" fmla="*/ 24359 h 917993"/>
              <a:gd name="connsiteX5" fmla="*/ 395779 w 1187264"/>
              <a:gd name="connsiteY5" fmla="*/ 60687 h 917993"/>
              <a:gd name="connsiteX6" fmla="*/ 2696 w 1187264"/>
              <a:gd name="connsiteY6" fmla="*/ 618782 h 917993"/>
              <a:gd name="connsiteX7" fmla="*/ 519825 w 1187264"/>
              <a:gd name="connsiteY7" fmla="*/ 803786 h 917993"/>
              <a:gd name="connsiteX8" fmla="*/ 583723 w 1187264"/>
              <a:gd name="connsiteY8" fmla="*/ 917993 h 917993"/>
              <a:gd name="connsiteX0" fmla="*/ 583723 w 1177003"/>
              <a:gd name="connsiteY0" fmla="*/ 917993 h 917993"/>
              <a:gd name="connsiteX1" fmla="*/ 798782 w 1177003"/>
              <a:gd name="connsiteY1" fmla="*/ 829574 h 917993"/>
              <a:gd name="connsiteX2" fmla="*/ 1103676 w 1177003"/>
              <a:gd name="connsiteY2" fmla="*/ 637838 h 917993"/>
              <a:gd name="connsiteX3" fmla="*/ 1166273 w 1177003"/>
              <a:gd name="connsiteY3" fmla="*/ 220655 h 917993"/>
              <a:gd name="connsiteX4" fmla="*/ 934644 w 1177003"/>
              <a:gd name="connsiteY4" fmla="*/ 24359 h 917993"/>
              <a:gd name="connsiteX5" fmla="*/ 395779 w 1177003"/>
              <a:gd name="connsiteY5" fmla="*/ 60687 h 917993"/>
              <a:gd name="connsiteX6" fmla="*/ 2696 w 1177003"/>
              <a:gd name="connsiteY6" fmla="*/ 618782 h 917993"/>
              <a:gd name="connsiteX7" fmla="*/ 519825 w 1177003"/>
              <a:gd name="connsiteY7" fmla="*/ 803786 h 917993"/>
              <a:gd name="connsiteX8" fmla="*/ 583723 w 1177003"/>
              <a:gd name="connsiteY8" fmla="*/ 917993 h 917993"/>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729 w 1176933"/>
              <a:gd name="connsiteY0" fmla="*/ 903086 h 903086"/>
              <a:gd name="connsiteX1" fmla="*/ 798788 w 1176933"/>
              <a:gd name="connsiteY1" fmla="*/ 814667 h 903086"/>
              <a:gd name="connsiteX2" fmla="*/ 1103682 w 1176933"/>
              <a:gd name="connsiteY2" fmla="*/ 622931 h 903086"/>
              <a:gd name="connsiteX3" fmla="*/ 1166279 w 1176933"/>
              <a:gd name="connsiteY3" fmla="*/ 205748 h 903086"/>
              <a:gd name="connsiteX4" fmla="*/ 935723 w 1176933"/>
              <a:gd name="connsiteY4" fmla="*/ 24779 h 903086"/>
              <a:gd name="connsiteX5" fmla="*/ 395785 w 1176933"/>
              <a:gd name="connsiteY5" fmla="*/ 45780 h 903086"/>
              <a:gd name="connsiteX6" fmla="*/ 2702 w 1176933"/>
              <a:gd name="connsiteY6" fmla="*/ 603875 h 903086"/>
              <a:gd name="connsiteX7" fmla="*/ 519831 w 1176933"/>
              <a:gd name="connsiteY7" fmla="*/ 788879 h 903086"/>
              <a:gd name="connsiteX8" fmla="*/ 583729 w 1176933"/>
              <a:gd name="connsiteY8" fmla="*/ 903086 h 903086"/>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7 w 1144041"/>
              <a:gd name="connsiteY0" fmla="*/ 905437 h 905437"/>
              <a:gd name="connsiteX1" fmla="*/ 765896 w 1144041"/>
              <a:gd name="connsiteY1" fmla="*/ 817018 h 905437"/>
              <a:gd name="connsiteX2" fmla="*/ 1070790 w 1144041"/>
              <a:gd name="connsiteY2" fmla="*/ 625282 h 905437"/>
              <a:gd name="connsiteX3" fmla="*/ 1133387 w 1144041"/>
              <a:gd name="connsiteY3" fmla="*/ 208099 h 905437"/>
              <a:gd name="connsiteX4" fmla="*/ 902831 w 1144041"/>
              <a:gd name="connsiteY4" fmla="*/ 27130 h 905437"/>
              <a:gd name="connsiteX5" fmla="*/ 362893 w 1144041"/>
              <a:gd name="connsiteY5" fmla="*/ 48131 h 905437"/>
              <a:gd name="connsiteX6" fmla="*/ 2854 w 1144041"/>
              <a:gd name="connsiteY6" fmla="*/ 601748 h 905437"/>
              <a:gd name="connsiteX7" fmla="*/ 486939 w 1144041"/>
              <a:gd name="connsiteY7" fmla="*/ 791230 h 905437"/>
              <a:gd name="connsiteX8" fmla="*/ 550837 w 1144041"/>
              <a:gd name="connsiteY8" fmla="*/ 905437 h 90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41" h="905437">
                <a:moveTo>
                  <a:pt x="550837" y="905437"/>
                </a:moveTo>
                <a:cubicBezTo>
                  <a:pt x="625126" y="903802"/>
                  <a:pt x="679237" y="863710"/>
                  <a:pt x="765896" y="817018"/>
                </a:cubicBezTo>
                <a:cubicBezTo>
                  <a:pt x="852555" y="770326"/>
                  <a:pt x="1009542" y="726768"/>
                  <a:pt x="1070790" y="625282"/>
                </a:cubicBezTo>
                <a:cubicBezTo>
                  <a:pt x="1132038" y="523796"/>
                  <a:pt x="1161380" y="307791"/>
                  <a:pt x="1133387" y="208099"/>
                </a:cubicBezTo>
                <a:cubicBezTo>
                  <a:pt x="1105394" y="108407"/>
                  <a:pt x="1022719" y="53848"/>
                  <a:pt x="902831" y="27130"/>
                </a:cubicBezTo>
                <a:cubicBezTo>
                  <a:pt x="782943" y="412"/>
                  <a:pt x="513213" y="-25440"/>
                  <a:pt x="362893" y="48131"/>
                </a:cubicBezTo>
                <a:cubicBezTo>
                  <a:pt x="212573" y="121702"/>
                  <a:pt x="-28964" y="168558"/>
                  <a:pt x="2854" y="601748"/>
                </a:cubicBezTo>
                <a:cubicBezTo>
                  <a:pt x="40207" y="875873"/>
                  <a:pt x="350499" y="788031"/>
                  <a:pt x="486939" y="791230"/>
                </a:cubicBezTo>
                <a:cubicBezTo>
                  <a:pt x="640409" y="814584"/>
                  <a:pt x="550837" y="905437"/>
                  <a:pt x="550837" y="905437"/>
                </a:cubicBezTo>
                <a:close/>
              </a:path>
            </a:pathLst>
          </a:custGeom>
          <a:solidFill>
            <a:schemeClr val="bg1"/>
          </a:solidFill>
          <a:ln w="1905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FB6307F-6A94-41F5-B00A-92BE5D3C7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3803">
            <a:off x="6738158" y="624106"/>
            <a:ext cx="4710726" cy="233744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5655 w 1248446"/>
              <a:gd name="connsiteY6" fmla="*/ 737211 h 873038"/>
              <a:gd name="connsiteX7" fmla="*/ 628618 w 1248446"/>
              <a:gd name="connsiteY7" fmla="*/ 873038 h 873038"/>
              <a:gd name="connsiteX0" fmla="*/ 623222 w 1217951"/>
              <a:gd name="connsiteY0" fmla="*/ 893096 h 893096"/>
              <a:gd name="connsiteX1" fmla="*/ 815627 w 1217951"/>
              <a:gd name="connsiteY1" fmla="*/ 823182 h 893096"/>
              <a:gd name="connsiteX2" fmla="*/ 1174433 w 1217951"/>
              <a:gd name="connsiteY2" fmla="*/ 650399 h 893096"/>
              <a:gd name="connsiteX3" fmla="*/ 1173386 w 1217951"/>
              <a:gd name="connsiteY3" fmla="*/ 212820 h 893096"/>
              <a:gd name="connsiteX4" fmla="*/ 952921 w 1217951"/>
              <a:gd name="connsiteY4" fmla="*/ 42449 h 893096"/>
              <a:gd name="connsiteX5" fmla="*/ 454058 w 1217951"/>
              <a:gd name="connsiteY5" fmla="*/ 52514 h 893096"/>
              <a:gd name="connsiteX6" fmla="*/ 1906 w 1217951"/>
              <a:gd name="connsiteY6" fmla="*/ 615251 h 893096"/>
              <a:gd name="connsiteX7" fmla="*/ 540259 w 1217951"/>
              <a:gd name="connsiteY7" fmla="*/ 757269 h 893096"/>
              <a:gd name="connsiteX8" fmla="*/ 623222 w 1217951"/>
              <a:gd name="connsiteY8" fmla="*/ 893096 h 893096"/>
              <a:gd name="connsiteX0" fmla="*/ 623222 w 1220978"/>
              <a:gd name="connsiteY0" fmla="*/ 893096 h 893096"/>
              <a:gd name="connsiteX1" fmla="*/ 815627 w 1220978"/>
              <a:gd name="connsiteY1" fmla="*/ 823182 h 893096"/>
              <a:gd name="connsiteX2" fmla="*/ 1174433 w 1220978"/>
              <a:gd name="connsiteY2" fmla="*/ 650399 h 893096"/>
              <a:gd name="connsiteX3" fmla="*/ 1173386 w 1220978"/>
              <a:gd name="connsiteY3" fmla="*/ 212820 h 893096"/>
              <a:gd name="connsiteX4" fmla="*/ 952921 w 1220978"/>
              <a:gd name="connsiteY4" fmla="*/ 42449 h 893096"/>
              <a:gd name="connsiteX5" fmla="*/ 454058 w 1220978"/>
              <a:gd name="connsiteY5" fmla="*/ 52514 h 893096"/>
              <a:gd name="connsiteX6" fmla="*/ 1906 w 1220978"/>
              <a:gd name="connsiteY6" fmla="*/ 615251 h 893096"/>
              <a:gd name="connsiteX7" fmla="*/ 540259 w 1220978"/>
              <a:gd name="connsiteY7" fmla="*/ 757269 h 893096"/>
              <a:gd name="connsiteX8" fmla="*/ 623222 w 1220978"/>
              <a:gd name="connsiteY8" fmla="*/ 893096 h 893096"/>
              <a:gd name="connsiteX0" fmla="*/ 624315 w 1222071"/>
              <a:gd name="connsiteY0" fmla="*/ 871608 h 871608"/>
              <a:gd name="connsiteX1" fmla="*/ 816720 w 1222071"/>
              <a:gd name="connsiteY1" fmla="*/ 801694 h 871608"/>
              <a:gd name="connsiteX2" fmla="*/ 1175526 w 1222071"/>
              <a:gd name="connsiteY2" fmla="*/ 628911 h 871608"/>
              <a:gd name="connsiteX3" fmla="*/ 1174479 w 1222071"/>
              <a:gd name="connsiteY3" fmla="*/ 191332 h 871608"/>
              <a:gd name="connsiteX4" fmla="*/ 954014 w 1222071"/>
              <a:gd name="connsiteY4" fmla="*/ 20961 h 871608"/>
              <a:gd name="connsiteX5" fmla="*/ 455151 w 1222071"/>
              <a:gd name="connsiteY5" fmla="*/ 31026 h 871608"/>
              <a:gd name="connsiteX6" fmla="*/ 2999 w 1222071"/>
              <a:gd name="connsiteY6" fmla="*/ 593763 h 871608"/>
              <a:gd name="connsiteX7" fmla="*/ 541352 w 1222071"/>
              <a:gd name="connsiteY7" fmla="*/ 735781 h 871608"/>
              <a:gd name="connsiteX8" fmla="*/ 624315 w 1222071"/>
              <a:gd name="connsiteY8" fmla="*/ 871608 h 871608"/>
              <a:gd name="connsiteX0" fmla="*/ 624980 w 1222736"/>
              <a:gd name="connsiteY0" fmla="*/ 870777 h 870777"/>
              <a:gd name="connsiteX1" fmla="*/ 817385 w 1222736"/>
              <a:gd name="connsiteY1" fmla="*/ 800863 h 870777"/>
              <a:gd name="connsiteX2" fmla="*/ 1176191 w 1222736"/>
              <a:gd name="connsiteY2" fmla="*/ 628080 h 870777"/>
              <a:gd name="connsiteX3" fmla="*/ 1175144 w 1222736"/>
              <a:gd name="connsiteY3" fmla="*/ 190501 h 870777"/>
              <a:gd name="connsiteX4" fmla="*/ 954679 w 1222736"/>
              <a:gd name="connsiteY4" fmla="*/ 20130 h 870777"/>
              <a:gd name="connsiteX5" fmla="*/ 414382 w 1222736"/>
              <a:gd name="connsiteY5" fmla="*/ 31976 h 870777"/>
              <a:gd name="connsiteX6" fmla="*/ 3664 w 1222736"/>
              <a:gd name="connsiteY6" fmla="*/ 592932 h 870777"/>
              <a:gd name="connsiteX7" fmla="*/ 542017 w 1222736"/>
              <a:gd name="connsiteY7" fmla="*/ 734950 h 870777"/>
              <a:gd name="connsiteX8" fmla="*/ 624980 w 1222736"/>
              <a:gd name="connsiteY8" fmla="*/ 870777 h 870777"/>
              <a:gd name="connsiteX0" fmla="*/ 624943 w 1222699"/>
              <a:gd name="connsiteY0" fmla="*/ 884146 h 884146"/>
              <a:gd name="connsiteX1" fmla="*/ 817348 w 1222699"/>
              <a:gd name="connsiteY1" fmla="*/ 814232 h 884146"/>
              <a:gd name="connsiteX2" fmla="*/ 1176154 w 1222699"/>
              <a:gd name="connsiteY2" fmla="*/ 641449 h 884146"/>
              <a:gd name="connsiteX3" fmla="*/ 1175107 w 1222699"/>
              <a:gd name="connsiteY3" fmla="*/ 203870 h 884146"/>
              <a:gd name="connsiteX4" fmla="*/ 954642 w 1222699"/>
              <a:gd name="connsiteY4" fmla="*/ 33499 h 884146"/>
              <a:gd name="connsiteX5" fmla="*/ 414345 w 1222699"/>
              <a:gd name="connsiteY5" fmla="*/ 45345 h 884146"/>
              <a:gd name="connsiteX6" fmla="*/ 3627 w 1222699"/>
              <a:gd name="connsiteY6" fmla="*/ 606301 h 884146"/>
              <a:gd name="connsiteX7" fmla="*/ 541980 w 1222699"/>
              <a:gd name="connsiteY7" fmla="*/ 748319 h 884146"/>
              <a:gd name="connsiteX8" fmla="*/ 624943 w 1222699"/>
              <a:gd name="connsiteY8" fmla="*/ 884146 h 884146"/>
              <a:gd name="connsiteX0" fmla="*/ 623477 w 1218278"/>
              <a:gd name="connsiteY0" fmla="*/ 904314 h 904314"/>
              <a:gd name="connsiteX1" fmla="*/ 815882 w 1218278"/>
              <a:gd name="connsiteY1" fmla="*/ 834400 h 904314"/>
              <a:gd name="connsiteX2" fmla="*/ 1174688 w 1218278"/>
              <a:gd name="connsiteY2" fmla="*/ 661617 h 904314"/>
              <a:gd name="connsiteX3" fmla="*/ 1173641 w 1218278"/>
              <a:gd name="connsiteY3" fmla="*/ 224038 h 904314"/>
              <a:gd name="connsiteX4" fmla="*/ 951744 w 1218278"/>
              <a:gd name="connsiteY4" fmla="*/ 29185 h 904314"/>
              <a:gd name="connsiteX5" fmla="*/ 412879 w 1218278"/>
              <a:gd name="connsiteY5" fmla="*/ 65513 h 904314"/>
              <a:gd name="connsiteX6" fmla="*/ 2161 w 1218278"/>
              <a:gd name="connsiteY6" fmla="*/ 626469 h 904314"/>
              <a:gd name="connsiteX7" fmla="*/ 540514 w 1218278"/>
              <a:gd name="connsiteY7" fmla="*/ 768487 h 904314"/>
              <a:gd name="connsiteX8" fmla="*/ 623477 w 1218278"/>
              <a:gd name="connsiteY8" fmla="*/ 904314 h 904314"/>
              <a:gd name="connsiteX0" fmla="*/ 630807 w 1225608"/>
              <a:gd name="connsiteY0" fmla="*/ 904314 h 904314"/>
              <a:gd name="connsiteX1" fmla="*/ 823212 w 1225608"/>
              <a:gd name="connsiteY1" fmla="*/ 834400 h 904314"/>
              <a:gd name="connsiteX2" fmla="*/ 1182018 w 1225608"/>
              <a:gd name="connsiteY2" fmla="*/ 661617 h 904314"/>
              <a:gd name="connsiteX3" fmla="*/ 1180971 w 1225608"/>
              <a:gd name="connsiteY3" fmla="*/ 224038 h 904314"/>
              <a:gd name="connsiteX4" fmla="*/ 959074 w 1225608"/>
              <a:gd name="connsiteY4" fmla="*/ 29185 h 904314"/>
              <a:gd name="connsiteX5" fmla="*/ 420209 w 1225608"/>
              <a:gd name="connsiteY5" fmla="*/ 65513 h 904314"/>
              <a:gd name="connsiteX6" fmla="*/ 9491 w 1225608"/>
              <a:gd name="connsiteY6" fmla="*/ 626469 h 904314"/>
              <a:gd name="connsiteX7" fmla="*/ 547844 w 1225608"/>
              <a:gd name="connsiteY7" fmla="*/ 768487 h 904314"/>
              <a:gd name="connsiteX8" fmla="*/ 630807 w 1225608"/>
              <a:gd name="connsiteY8" fmla="*/ 904314 h 904314"/>
              <a:gd name="connsiteX0" fmla="*/ 631450 w 1226251"/>
              <a:gd name="connsiteY0" fmla="*/ 896948 h 896948"/>
              <a:gd name="connsiteX1" fmla="*/ 823855 w 1226251"/>
              <a:gd name="connsiteY1" fmla="*/ 827034 h 896948"/>
              <a:gd name="connsiteX2" fmla="*/ 1182661 w 1226251"/>
              <a:gd name="connsiteY2" fmla="*/ 654251 h 896948"/>
              <a:gd name="connsiteX3" fmla="*/ 1181614 w 1226251"/>
              <a:gd name="connsiteY3" fmla="*/ 216672 h 896948"/>
              <a:gd name="connsiteX4" fmla="*/ 959717 w 1226251"/>
              <a:gd name="connsiteY4" fmla="*/ 21819 h 896948"/>
              <a:gd name="connsiteX5" fmla="*/ 420852 w 1226251"/>
              <a:gd name="connsiteY5" fmla="*/ 58147 h 896948"/>
              <a:gd name="connsiteX6" fmla="*/ 10134 w 1226251"/>
              <a:gd name="connsiteY6" fmla="*/ 619103 h 896948"/>
              <a:gd name="connsiteX7" fmla="*/ 548487 w 1226251"/>
              <a:gd name="connsiteY7" fmla="*/ 761121 h 896948"/>
              <a:gd name="connsiteX8" fmla="*/ 631450 w 1226251"/>
              <a:gd name="connsiteY8" fmla="*/ 896948 h 896948"/>
              <a:gd name="connsiteX0" fmla="*/ 631450 w 1240153"/>
              <a:gd name="connsiteY0" fmla="*/ 896948 h 896948"/>
              <a:gd name="connsiteX1" fmla="*/ 823855 w 1240153"/>
              <a:gd name="connsiteY1" fmla="*/ 827034 h 896948"/>
              <a:gd name="connsiteX2" fmla="*/ 1182661 w 1240153"/>
              <a:gd name="connsiteY2" fmla="*/ 654251 h 896948"/>
              <a:gd name="connsiteX3" fmla="*/ 1217456 w 1240153"/>
              <a:gd name="connsiteY3" fmla="*/ 220742 h 896948"/>
              <a:gd name="connsiteX4" fmla="*/ 959717 w 1240153"/>
              <a:gd name="connsiteY4" fmla="*/ 21819 h 896948"/>
              <a:gd name="connsiteX5" fmla="*/ 420852 w 1240153"/>
              <a:gd name="connsiteY5" fmla="*/ 58147 h 896948"/>
              <a:gd name="connsiteX6" fmla="*/ 10134 w 1240153"/>
              <a:gd name="connsiteY6" fmla="*/ 619103 h 896948"/>
              <a:gd name="connsiteX7" fmla="*/ 548487 w 1240153"/>
              <a:gd name="connsiteY7" fmla="*/ 761121 h 896948"/>
              <a:gd name="connsiteX8" fmla="*/ 631450 w 1240153"/>
              <a:gd name="connsiteY8" fmla="*/ 896948 h 896948"/>
              <a:gd name="connsiteX0" fmla="*/ 631450 w 1262945"/>
              <a:gd name="connsiteY0" fmla="*/ 896948 h 896948"/>
              <a:gd name="connsiteX1" fmla="*/ 823855 w 1262945"/>
              <a:gd name="connsiteY1" fmla="*/ 827034 h 896948"/>
              <a:gd name="connsiteX2" fmla="*/ 1182661 w 1262945"/>
              <a:gd name="connsiteY2" fmla="*/ 654251 h 896948"/>
              <a:gd name="connsiteX3" fmla="*/ 1247134 w 1262945"/>
              <a:gd name="connsiteY3" fmla="*/ 220869 h 896948"/>
              <a:gd name="connsiteX4" fmla="*/ 959717 w 1262945"/>
              <a:gd name="connsiteY4" fmla="*/ 21819 h 896948"/>
              <a:gd name="connsiteX5" fmla="*/ 420852 w 1262945"/>
              <a:gd name="connsiteY5" fmla="*/ 58147 h 896948"/>
              <a:gd name="connsiteX6" fmla="*/ 10134 w 1262945"/>
              <a:gd name="connsiteY6" fmla="*/ 619103 h 896948"/>
              <a:gd name="connsiteX7" fmla="*/ 548487 w 1262945"/>
              <a:gd name="connsiteY7" fmla="*/ 761121 h 896948"/>
              <a:gd name="connsiteX8" fmla="*/ 631450 w 1262945"/>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8487 w 1268586"/>
              <a:gd name="connsiteY7" fmla="*/ 761121 h 896948"/>
              <a:gd name="connsiteX8" fmla="*/ 631450 w 1268586"/>
              <a:gd name="connsiteY8" fmla="*/ 896948 h 896948"/>
              <a:gd name="connsiteX0" fmla="*/ 631450 w 1268586"/>
              <a:gd name="connsiteY0" fmla="*/ 896948 h 896948"/>
              <a:gd name="connsiteX1" fmla="*/ 823855 w 1268586"/>
              <a:gd name="connsiteY1" fmla="*/ 827034 h 896948"/>
              <a:gd name="connsiteX2" fmla="*/ 1200296 w 1268586"/>
              <a:gd name="connsiteY2" fmla="*/ 651389 h 896948"/>
              <a:gd name="connsiteX3" fmla="*/ 1247134 w 1268586"/>
              <a:gd name="connsiteY3" fmla="*/ 220869 h 896948"/>
              <a:gd name="connsiteX4" fmla="*/ 959717 w 1268586"/>
              <a:gd name="connsiteY4" fmla="*/ 21819 h 896948"/>
              <a:gd name="connsiteX5" fmla="*/ 420852 w 1268586"/>
              <a:gd name="connsiteY5" fmla="*/ 58147 h 896948"/>
              <a:gd name="connsiteX6" fmla="*/ 10134 w 1268586"/>
              <a:gd name="connsiteY6" fmla="*/ 619103 h 896948"/>
              <a:gd name="connsiteX7" fmla="*/ 543467 w 1268586"/>
              <a:gd name="connsiteY7" fmla="*/ 776764 h 896948"/>
              <a:gd name="connsiteX8" fmla="*/ 631450 w 1268586"/>
              <a:gd name="connsiteY8" fmla="*/ 896948 h 896948"/>
              <a:gd name="connsiteX0" fmla="*/ 613559 w 1250695"/>
              <a:gd name="connsiteY0" fmla="*/ 904135 h 904135"/>
              <a:gd name="connsiteX1" fmla="*/ 805964 w 1250695"/>
              <a:gd name="connsiteY1" fmla="*/ 834221 h 904135"/>
              <a:gd name="connsiteX2" fmla="*/ 1182405 w 1250695"/>
              <a:gd name="connsiteY2" fmla="*/ 658576 h 904135"/>
              <a:gd name="connsiteX3" fmla="*/ 1229243 w 1250695"/>
              <a:gd name="connsiteY3" fmla="*/ 228056 h 904135"/>
              <a:gd name="connsiteX4" fmla="*/ 941826 w 1250695"/>
              <a:gd name="connsiteY4" fmla="*/ 29006 h 904135"/>
              <a:gd name="connsiteX5" fmla="*/ 402961 w 1250695"/>
              <a:gd name="connsiteY5" fmla="*/ 65334 h 904135"/>
              <a:gd name="connsiteX6" fmla="*/ 9878 w 1250695"/>
              <a:gd name="connsiteY6" fmla="*/ 623429 h 904135"/>
              <a:gd name="connsiteX7" fmla="*/ 525576 w 1250695"/>
              <a:gd name="connsiteY7" fmla="*/ 783951 h 904135"/>
              <a:gd name="connsiteX8" fmla="*/ 613559 w 1250695"/>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265 w 1243401"/>
              <a:gd name="connsiteY0" fmla="*/ 904135 h 904135"/>
              <a:gd name="connsiteX1" fmla="*/ 798670 w 1243401"/>
              <a:gd name="connsiteY1" fmla="*/ 834221 h 904135"/>
              <a:gd name="connsiteX2" fmla="*/ 1175111 w 1243401"/>
              <a:gd name="connsiteY2" fmla="*/ 658576 h 904135"/>
              <a:gd name="connsiteX3" fmla="*/ 1221949 w 1243401"/>
              <a:gd name="connsiteY3" fmla="*/ 228056 h 904135"/>
              <a:gd name="connsiteX4" fmla="*/ 934532 w 1243401"/>
              <a:gd name="connsiteY4" fmla="*/ 29006 h 904135"/>
              <a:gd name="connsiteX5" fmla="*/ 395667 w 1243401"/>
              <a:gd name="connsiteY5" fmla="*/ 65334 h 904135"/>
              <a:gd name="connsiteX6" fmla="*/ 2584 w 1243401"/>
              <a:gd name="connsiteY6" fmla="*/ 623429 h 904135"/>
              <a:gd name="connsiteX7" fmla="*/ 518282 w 1243401"/>
              <a:gd name="connsiteY7" fmla="*/ 783951 h 904135"/>
              <a:gd name="connsiteX8" fmla="*/ 606265 w 1243401"/>
              <a:gd name="connsiteY8" fmla="*/ 904135 h 904135"/>
              <a:gd name="connsiteX0" fmla="*/ 606377 w 1243513"/>
              <a:gd name="connsiteY0" fmla="*/ 899488 h 899488"/>
              <a:gd name="connsiteX1" fmla="*/ 798782 w 1243513"/>
              <a:gd name="connsiteY1" fmla="*/ 829574 h 899488"/>
              <a:gd name="connsiteX2" fmla="*/ 1175223 w 1243513"/>
              <a:gd name="connsiteY2" fmla="*/ 653929 h 899488"/>
              <a:gd name="connsiteX3" fmla="*/ 1222061 w 1243513"/>
              <a:gd name="connsiteY3" fmla="*/ 223409 h 899488"/>
              <a:gd name="connsiteX4" fmla="*/ 934644 w 1243513"/>
              <a:gd name="connsiteY4" fmla="*/ 24359 h 899488"/>
              <a:gd name="connsiteX5" fmla="*/ 395779 w 1243513"/>
              <a:gd name="connsiteY5" fmla="*/ 60687 h 899488"/>
              <a:gd name="connsiteX6" fmla="*/ 2696 w 1243513"/>
              <a:gd name="connsiteY6" fmla="*/ 618782 h 899488"/>
              <a:gd name="connsiteX7" fmla="*/ 518394 w 1243513"/>
              <a:gd name="connsiteY7" fmla="*/ 779304 h 899488"/>
              <a:gd name="connsiteX8" fmla="*/ 606377 w 1243513"/>
              <a:gd name="connsiteY8" fmla="*/ 899488 h 899488"/>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8394 w 1243513"/>
              <a:gd name="connsiteY7" fmla="*/ 779304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43513"/>
              <a:gd name="connsiteY0" fmla="*/ 917993 h 917993"/>
              <a:gd name="connsiteX1" fmla="*/ 798782 w 1243513"/>
              <a:gd name="connsiteY1" fmla="*/ 829574 h 917993"/>
              <a:gd name="connsiteX2" fmla="*/ 1175223 w 1243513"/>
              <a:gd name="connsiteY2" fmla="*/ 653929 h 917993"/>
              <a:gd name="connsiteX3" fmla="*/ 1222061 w 1243513"/>
              <a:gd name="connsiteY3" fmla="*/ 223409 h 917993"/>
              <a:gd name="connsiteX4" fmla="*/ 934644 w 1243513"/>
              <a:gd name="connsiteY4" fmla="*/ 24359 h 917993"/>
              <a:gd name="connsiteX5" fmla="*/ 395779 w 1243513"/>
              <a:gd name="connsiteY5" fmla="*/ 60687 h 917993"/>
              <a:gd name="connsiteX6" fmla="*/ 2696 w 1243513"/>
              <a:gd name="connsiteY6" fmla="*/ 618782 h 917993"/>
              <a:gd name="connsiteX7" fmla="*/ 519825 w 1243513"/>
              <a:gd name="connsiteY7" fmla="*/ 803786 h 917993"/>
              <a:gd name="connsiteX8" fmla="*/ 583723 w 1243513"/>
              <a:gd name="connsiteY8" fmla="*/ 917993 h 917993"/>
              <a:gd name="connsiteX0" fmla="*/ 583723 w 1232641"/>
              <a:gd name="connsiteY0" fmla="*/ 917993 h 917993"/>
              <a:gd name="connsiteX1" fmla="*/ 798782 w 1232641"/>
              <a:gd name="connsiteY1" fmla="*/ 829574 h 917993"/>
              <a:gd name="connsiteX2" fmla="*/ 1134836 w 1232641"/>
              <a:gd name="connsiteY2" fmla="*/ 659403 h 917993"/>
              <a:gd name="connsiteX3" fmla="*/ 1222061 w 1232641"/>
              <a:gd name="connsiteY3" fmla="*/ 223409 h 917993"/>
              <a:gd name="connsiteX4" fmla="*/ 934644 w 1232641"/>
              <a:gd name="connsiteY4" fmla="*/ 24359 h 917993"/>
              <a:gd name="connsiteX5" fmla="*/ 395779 w 1232641"/>
              <a:gd name="connsiteY5" fmla="*/ 60687 h 917993"/>
              <a:gd name="connsiteX6" fmla="*/ 2696 w 1232641"/>
              <a:gd name="connsiteY6" fmla="*/ 618782 h 917993"/>
              <a:gd name="connsiteX7" fmla="*/ 519825 w 1232641"/>
              <a:gd name="connsiteY7" fmla="*/ 803786 h 917993"/>
              <a:gd name="connsiteX8" fmla="*/ 583723 w 1232641"/>
              <a:gd name="connsiteY8" fmla="*/ 917993 h 917993"/>
              <a:gd name="connsiteX0" fmla="*/ 583723 w 1187264"/>
              <a:gd name="connsiteY0" fmla="*/ 917993 h 917993"/>
              <a:gd name="connsiteX1" fmla="*/ 798782 w 1187264"/>
              <a:gd name="connsiteY1" fmla="*/ 829574 h 917993"/>
              <a:gd name="connsiteX2" fmla="*/ 1134836 w 1187264"/>
              <a:gd name="connsiteY2" fmla="*/ 659403 h 917993"/>
              <a:gd name="connsiteX3" fmla="*/ 1166273 w 1187264"/>
              <a:gd name="connsiteY3" fmla="*/ 220655 h 917993"/>
              <a:gd name="connsiteX4" fmla="*/ 934644 w 1187264"/>
              <a:gd name="connsiteY4" fmla="*/ 24359 h 917993"/>
              <a:gd name="connsiteX5" fmla="*/ 395779 w 1187264"/>
              <a:gd name="connsiteY5" fmla="*/ 60687 h 917993"/>
              <a:gd name="connsiteX6" fmla="*/ 2696 w 1187264"/>
              <a:gd name="connsiteY6" fmla="*/ 618782 h 917993"/>
              <a:gd name="connsiteX7" fmla="*/ 519825 w 1187264"/>
              <a:gd name="connsiteY7" fmla="*/ 803786 h 917993"/>
              <a:gd name="connsiteX8" fmla="*/ 583723 w 1187264"/>
              <a:gd name="connsiteY8" fmla="*/ 917993 h 917993"/>
              <a:gd name="connsiteX0" fmla="*/ 583723 w 1177003"/>
              <a:gd name="connsiteY0" fmla="*/ 917993 h 917993"/>
              <a:gd name="connsiteX1" fmla="*/ 798782 w 1177003"/>
              <a:gd name="connsiteY1" fmla="*/ 829574 h 917993"/>
              <a:gd name="connsiteX2" fmla="*/ 1103676 w 1177003"/>
              <a:gd name="connsiteY2" fmla="*/ 637838 h 917993"/>
              <a:gd name="connsiteX3" fmla="*/ 1166273 w 1177003"/>
              <a:gd name="connsiteY3" fmla="*/ 220655 h 917993"/>
              <a:gd name="connsiteX4" fmla="*/ 934644 w 1177003"/>
              <a:gd name="connsiteY4" fmla="*/ 24359 h 917993"/>
              <a:gd name="connsiteX5" fmla="*/ 395779 w 1177003"/>
              <a:gd name="connsiteY5" fmla="*/ 60687 h 917993"/>
              <a:gd name="connsiteX6" fmla="*/ 2696 w 1177003"/>
              <a:gd name="connsiteY6" fmla="*/ 618782 h 917993"/>
              <a:gd name="connsiteX7" fmla="*/ 519825 w 1177003"/>
              <a:gd name="connsiteY7" fmla="*/ 803786 h 917993"/>
              <a:gd name="connsiteX8" fmla="*/ 583723 w 1177003"/>
              <a:gd name="connsiteY8" fmla="*/ 917993 h 917993"/>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613 w 1176817"/>
              <a:gd name="connsiteY0" fmla="*/ 914581 h 914581"/>
              <a:gd name="connsiteX1" fmla="*/ 798672 w 1176817"/>
              <a:gd name="connsiteY1" fmla="*/ 826162 h 914581"/>
              <a:gd name="connsiteX2" fmla="*/ 1103566 w 1176817"/>
              <a:gd name="connsiteY2" fmla="*/ 634426 h 914581"/>
              <a:gd name="connsiteX3" fmla="*/ 1166163 w 1176817"/>
              <a:gd name="connsiteY3" fmla="*/ 217243 h 914581"/>
              <a:gd name="connsiteX4" fmla="*/ 935607 w 1176817"/>
              <a:gd name="connsiteY4" fmla="*/ 36274 h 914581"/>
              <a:gd name="connsiteX5" fmla="*/ 395669 w 1176817"/>
              <a:gd name="connsiteY5" fmla="*/ 57275 h 914581"/>
              <a:gd name="connsiteX6" fmla="*/ 2586 w 1176817"/>
              <a:gd name="connsiteY6" fmla="*/ 615370 h 914581"/>
              <a:gd name="connsiteX7" fmla="*/ 519715 w 1176817"/>
              <a:gd name="connsiteY7" fmla="*/ 800374 h 914581"/>
              <a:gd name="connsiteX8" fmla="*/ 583613 w 1176817"/>
              <a:gd name="connsiteY8" fmla="*/ 914581 h 914581"/>
              <a:gd name="connsiteX0" fmla="*/ 583729 w 1176933"/>
              <a:gd name="connsiteY0" fmla="*/ 903086 h 903086"/>
              <a:gd name="connsiteX1" fmla="*/ 798788 w 1176933"/>
              <a:gd name="connsiteY1" fmla="*/ 814667 h 903086"/>
              <a:gd name="connsiteX2" fmla="*/ 1103682 w 1176933"/>
              <a:gd name="connsiteY2" fmla="*/ 622931 h 903086"/>
              <a:gd name="connsiteX3" fmla="*/ 1166279 w 1176933"/>
              <a:gd name="connsiteY3" fmla="*/ 205748 h 903086"/>
              <a:gd name="connsiteX4" fmla="*/ 935723 w 1176933"/>
              <a:gd name="connsiteY4" fmla="*/ 24779 h 903086"/>
              <a:gd name="connsiteX5" fmla="*/ 395785 w 1176933"/>
              <a:gd name="connsiteY5" fmla="*/ 45780 h 903086"/>
              <a:gd name="connsiteX6" fmla="*/ 2702 w 1176933"/>
              <a:gd name="connsiteY6" fmla="*/ 603875 h 903086"/>
              <a:gd name="connsiteX7" fmla="*/ 519831 w 1176933"/>
              <a:gd name="connsiteY7" fmla="*/ 788879 h 903086"/>
              <a:gd name="connsiteX8" fmla="*/ 583729 w 1176933"/>
              <a:gd name="connsiteY8" fmla="*/ 903086 h 903086"/>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4 w 1144038"/>
              <a:gd name="connsiteY0" fmla="*/ 914274 h 914274"/>
              <a:gd name="connsiteX1" fmla="*/ 765893 w 1144038"/>
              <a:gd name="connsiteY1" fmla="*/ 825855 h 914274"/>
              <a:gd name="connsiteX2" fmla="*/ 1070787 w 1144038"/>
              <a:gd name="connsiteY2" fmla="*/ 634119 h 914274"/>
              <a:gd name="connsiteX3" fmla="*/ 1133384 w 1144038"/>
              <a:gd name="connsiteY3" fmla="*/ 216936 h 914274"/>
              <a:gd name="connsiteX4" fmla="*/ 902828 w 1144038"/>
              <a:gd name="connsiteY4" fmla="*/ 35967 h 914274"/>
              <a:gd name="connsiteX5" fmla="*/ 362890 w 1144038"/>
              <a:gd name="connsiteY5" fmla="*/ 56968 h 914274"/>
              <a:gd name="connsiteX6" fmla="*/ 2851 w 1144038"/>
              <a:gd name="connsiteY6" fmla="*/ 610585 h 914274"/>
              <a:gd name="connsiteX7" fmla="*/ 486936 w 1144038"/>
              <a:gd name="connsiteY7" fmla="*/ 800067 h 914274"/>
              <a:gd name="connsiteX8" fmla="*/ 550834 w 1144038"/>
              <a:gd name="connsiteY8" fmla="*/ 914274 h 914274"/>
              <a:gd name="connsiteX0" fmla="*/ 550837 w 1144041"/>
              <a:gd name="connsiteY0" fmla="*/ 905437 h 905437"/>
              <a:gd name="connsiteX1" fmla="*/ 765896 w 1144041"/>
              <a:gd name="connsiteY1" fmla="*/ 817018 h 905437"/>
              <a:gd name="connsiteX2" fmla="*/ 1070790 w 1144041"/>
              <a:gd name="connsiteY2" fmla="*/ 625282 h 905437"/>
              <a:gd name="connsiteX3" fmla="*/ 1133387 w 1144041"/>
              <a:gd name="connsiteY3" fmla="*/ 208099 h 905437"/>
              <a:gd name="connsiteX4" fmla="*/ 902831 w 1144041"/>
              <a:gd name="connsiteY4" fmla="*/ 27130 h 905437"/>
              <a:gd name="connsiteX5" fmla="*/ 362893 w 1144041"/>
              <a:gd name="connsiteY5" fmla="*/ 48131 h 905437"/>
              <a:gd name="connsiteX6" fmla="*/ 2854 w 1144041"/>
              <a:gd name="connsiteY6" fmla="*/ 601748 h 905437"/>
              <a:gd name="connsiteX7" fmla="*/ 486939 w 1144041"/>
              <a:gd name="connsiteY7" fmla="*/ 791230 h 905437"/>
              <a:gd name="connsiteX8" fmla="*/ 550837 w 1144041"/>
              <a:gd name="connsiteY8" fmla="*/ 905437 h 90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41" h="905437">
                <a:moveTo>
                  <a:pt x="550837" y="905437"/>
                </a:moveTo>
                <a:cubicBezTo>
                  <a:pt x="625126" y="903802"/>
                  <a:pt x="679237" y="863710"/>
                  <a:pt x="765896" y="817018"/>
                </a:cubicBezTo>
                <a:cubicBezTo>
                  <a:pt x="852555" y="770326"/>
                  <a:pt x="1009542" y="726768"/>
                  <a:pt x="1070790" y="625282"/>
                </a:cubicBezTo>
                <a:cubicBezTo>
                  <a:pt x="1132038" y="523796"/>
                  <a:pt x="1161380" y="307791"/>
                  <a:pt x="1133387" y="208099"/>
                </a:cubicBezTo>
                <a:cubicBezTo>
                  <a:pt x="1105394" y="108407"/>
                  <a:pt x="1022719" y="53848"/>
                  <a:pt x="902831" y="27130"/>
                </a:cubicBezTo>
                <a:cubicBezTo>
                  <a:pt x="782943" y="412"/>
                  <a:pt x="513213" y="-25440"/>
                  <a:pt x="362893" y="48131"/>
                </a:cubicBezTo>
                <a:cubicBezTo>
                  <a:pt x="212573" y="121702"/>
                  <a:pt x="-28964" y="168558"/>
                  <a:pt x="2854" y="601748"/>
                </a:cubicBezTo>
                <a:cubicBezTo>
                  <a:pt x="40207" y="875873"/>
                  <a:pt x="350499" y="788031"/>
                  <a:pt x="486939" y="791230"/>
                </a:cubicBezTo>
                <a:cubicBezTo>
                  <a:pt x="640409" y="814584"/>
                  <a:pt x="550837" y="905437"/>
                  <a:pt x="550837" y="905437"/>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0FF8B326-2C60-E9E3-2376-EB61B76C2D34}"/>
              </a:ext>
            </a:extLst>
          </p:cNvPr>
          <p:cNvSpPr>
            <a:spLocks noGrp="1"/>
          </p:cNvSpPr>
          <p:nvPr>
            <p:ph type="title"/>
          </p:nvPr>
        </p:nvSpPr>
        <p:spPr>
          <a:xfrm>
            <a:off x="7180033" y="954157"/>
            <a:ext cx="3901621" cy="1590260"/>
          </a:xfrm>
        </p:spPr>
        <p:txBody>
          <a:bodyPr>
            <a:normAutofit/>
          </a:bodyPr>
          <a:lstStyle/>
          <a:p>
            <a:pPr algn="ctr"/>
            <a:r>
              <a:rPr lang="en-US" dirty="0"/>
              <a:t>The shadow of modernity </a:t>
            </a:r>
            <a:endParaRPr lang="en-US"/>
          </a:p>
        </p:txBody>
      </p:sp>
      <p:pic>
        <p:nvPicPr>
          <p:cNvPr id="4" name="Picture 3">
            <a:extLst>
              <a:ext uri="{FF2B5EF4-FFF2-40B4-BE49-F238E27FC236}">
                <a16:creationId xmlns:a16="http://schemas.microsoft.com/office/drawing/2014/main" id="{2A56BA68-6A04-FC28-04BA-428399FE7779}"/>
              </a:ext>
            </a:extLst>
          </p:cNvPr>
          <p:cNvPicPr>
            <a:picLocks noChangeAspect="1"/>
          </p:cNvPicPr>
          <p:nvPr/>
        </p:nvPicPr>
        <p:blipFill>
          <a:blip r:embed="rId2"/>
          <a:stretch>
            <a:fillRect/>
          </a:stretch>
        </p:blipFill>
        <p:spPr>
          <a:xfrm>
            <a:off x="548673" y="974045"/>
            <a:ext cx="5246535" cy="4800019"/>
          </a:xfrm>
          <a:prstGeom prst="rect">
            <a:avLst/>
          </a:prstGeom>
        </p:spPr>
      </p:pic>
      <p:sp>
        <p:nvSpPr>
          <p:cNvPr id="3" name="Content Placeholder 2">
            <a:extLst>
              <a:ext uri="{FF2B5EF4-FFF2-40B4-BE49-F238E27FC236}">
                <a16:creationId xmlns:a16="http://schemas.microsoft.com/office/drawing/2014/main" id="{56F00493-E166-4595-91D6-A479F76B8899}"/>
              </a:ext>
            </a:extLst>
          </p:cNvPr>
          <p:cNvSpPr>
            <a:spLocks noGrp="1"/>
          </p:cNvSpPr>
          <p:nvPr>
            <p:ph idx="1"/>
          </p:nvPr>
        </p:nvSpPr>
        <p:spPr>
          <a:xfrm>
            <a:off x="7042150" y="3227650"/>
            <a:ext cx="4378153" cy="3030029"/>
          </a:xfrm>
        </p:spPr>
        <p:txBody>
          <a:bodyPr>
            <a:normAutofit/>
          </a:bodyPr>
          <a:lstStyle/>
          <a:p>
            <a:pPr algn="ctr">
              <a:lnSpc>
                <a:spcPct val="90000"/>
              </a:lnSpc>
            </a:pPr>
            <a:r>
              <a:rPr lang="en-US" sz="2200"/>
              <a:t>Catholic Social Teaching and the “preferential option for the poor.” </a:t>
            </a:r>
          </a:p>
          <a:p>
            <a:pPr algn="ctr">
              <a:lnSpc>
                <a:spcPct val="90000"/>
              </a:lnSpc>
            </a:pPr>
            <a:r>
              <a:rPr lang="en-US" sz="2200"/>
              <a:t>The emergence of post-colonial nation states and the involvement of figures of liberation in struggle, e.g., Oscar Romero. </a:t>
            </a:r>
          </a:p>
          <a:p>
            <a:pPr algn="ctr">
              <a:lnSpc>
                <a:spcPct val="90000"/>
              </a:lnSpc>
            </a:pPr>
            <a:r>
              <a:rPr lang="en-US" sz="2200"/>
              <a:t>The obligation to see, judge, and act (Cardinal Joseph </a:t>
            </a:r>
            <a:r>
              <a:rPr lang="en-US" sz="2200" err="1"/>
              <a:t>Cardijn</a:t>
            </a:r>
            <a:r>
              <a:rPr lang="en-US" sz="2200"/>
              <a:t>), an exercise of the intellectual virtue of prudence.  </a:t>
            </a:r>
          </a:p>
        </p:txBody>
      </p:sp>
    </p:spTree>
    <p:extLst>
      <p:ext uri="{BB962C8B-B14F-4D97-AF65-F5344CB8AC3E}">
        <p14:creationId xmlns:p14="http://schemas.microsoft.com/office/powerpoint/2010/main" val="3584071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A8EE-1F3C-0778-53CD-820D349F730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C40A2C8E-8211-AEBA-5CAE-727D6D00C5F2}"/>
              </a:ext>
            </a:extLst>
          </p:cNvPr>
          <p:cNvSpPr>
            <a:spLocks noGrp="1"/>
          </p:cNvSpPr>
          <p:nvPr>
            <p:ph idx="1"/>
          </p:nvPr>
        </p:nvSpPr>
        <p:spPr/>
        <p:txBody>
          <a:bodyPr/>
          <a:lstStyle/>
          <a:p>
            <a:r>
              <a:rPr lang="en-US" dirty="0"/>
              <a:t>Christianity and Judaism </a:t>
            </a:r>
            <a:r>
              <a:rPr lang="en-US" i="1" dirty="0"/>
              <a:t>now </a:t>
            </a:r>
            <a:r>
              <a:rPr lang="en-US" dirty="0"/>
              <a:t>consist of a plurality of </a:t>
            </a:r>
            <a:r>
              <a:rPr lang="en-US" i="1" dirty="0"/>
              <a:t>traditions. </a:t>
            </a:r>
            <a:endParaRPr lang="en-US" dirty="0"/>
          </a:p>
          <a:p>
            <a:r>
              <a:rPr lang="en-US" dirty="0"/>
              <a:t>Plurality is </a:t>
            </a:r>
            <a:r>
              <a:rPr lang="en-US" i="1" dirty="0"/>
              <a:t>constitutive </a:t>
            </a:r>
            <a:r>
              <a:rPr lang="en-US" dirty="0"/>
              <a:t>of these traditions, and has been there all along. </a:t>
            </a:r>
          </a:p>
          <a:p>
            <a:r>
              <a:rPr lang="en-US" dirty="0"/>
              <a:t>Hannah Arendt, “Plurality is the human condition such that each human being is human precisely insofar as they are not identical with anyone who has existed, exists, or will exist.” If this is the ground of moral action, then, it is deeply bound up with what Arendt calls “sharing the earth.” The “refusal to share the earth”, the accusation made against Eichmann, is the supreme moral failing. </a:t>
            </a:r>
          </a:p>
        </p:txBody>
      </p:sp>
    </p:spTree>
    <p:extLst>
      <p:ext uri="{BB962C8B-B14F-4D97-AF65-F5344CB8AC3E}">
        <p14:creationId xmlns:p14="http://schemas.microsoft.com/office/powerpoint/2010/main" val="1502768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E334-B6F9-A590-570A-DB2DC881528D}"/>
              </a:ext>
            </a:extLst>
          </p:cNvPr>
          <p:cNvSpPr>
            <a:spLocks noGrp="1"/>
          </p:cNvSpPr>
          <p:nvPr>
            <p:ph type="title"/>
          </p:nvPr>
        </p:nvSpPr>
        <p:spPr>
          <a:xfrm>
            <a:off x="1020724" y="558210"/>
            <a:ext cx="10333075" cy="891900"/>
          </a:xfrm>
        </p:spPr>
        <p:txBody>
          <a:bodyPr/>
          <a:lstStyle/>
          <a:p>
            <a:r>
              <a:rPr lang="en-AU" dirty="0"/>
              <a:t>				Bibliography</a:t>
            </a:r>
          </a:p>
        </p:txBody>
      </p:sp>
      <p:sp>
        <p:nvSpPr>
          <p:cNvPr id="3" name="Content Placeholder 2">
            <a:extLst>
              <a:ext uri="{FF2B5EF4-FFF2-40B4-BE49-F238E27FC236}">
                <a16:creationId xmlns:a16="http://schemas.microsoft.com/office/drawing/2014/main" id="{4702C434-D45F-E1AC-3AAA-F6636D5B31B9}"/>
              </a:ext>
            </a:extLst>
          </p:cNvPr>
          <p:cNvSpPr>
            <a:spLocks noGrp="1"/>
          </p:cNvSpPr>
          <p:nvPr>
            <p:ph idx="1"/>
          </p:nvPr>
        </p:nvSpPr>
        <p:spPr>
          <a:xfrm>
            <a:off x="1020724" y="1904571"/>
            <a:ext cx="10333074" cy="3827722"/>
          </a:xfrm>
        </p:spPr>
        <p:txBody>
          <a:bodyPr>
            <a:normAutofit fontScale="77500" lnSpcReduction="20000"/>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Asad</a:t>
            </a:r>
            <a:r>
              <a:rPr lang="en-US" sz="1800" dirty="0">
                <a:effectLst/>
                <a:latin typeface="Calibri" panose="020F0502020204030204" pitchFamily="34" charset="0"/>
                <a:ea typeface="Calibri" panose="020F0502020204030204" pitchFamily="34" charset="0"/>
                <a:cs typeface="Times New Roman" panose="02020603050405020304" pitchFamily="18" charset="0"/>
              </a:rPr>
              <a:t>, Talal.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Genealogies of Religion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(John Hopkins University Press, 1993).</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dirty="0" err="1">
                <a:effectLst/>
                <a:latin typeface="Calibri" panose="020F0502020204030204" pitchFamily="34" charset="0"/>
                <a:ea typeface="Calibri" panose="020F0502020204030204" pitchFamily="34" charset="0"/>
                <a:cs typeface="Times New Roman" panose="02020603050405020304" pitchFamily="18" charset="0"/>
              </a:rPr>
              <a:t>Boyarin</a:t>
            </a:r>
            <a:r>
              <a:rPr lang="en-AU" sz="1800" dirty="0">
                <a:effectLst/>
                <a:latin typeface="Calibri" panose="020F0502020204030204" pitchFamily="34" charset="0"/>
                <a:ea typeface="Calibri" panose="020F0502020204030204" pitchFamily="34" charset="0"/>
                <a:cs typeface="Times New Roman" panose="02020603050405020304" pitchFamily="18" charset="0"/>
              </a:rPr>
              <a:t>, Daniel. </a:t>
            </a:r>
            <a:r>
              <a:rPr lang="en-AU" sz="1800" i="1" dirty="0">
                <a:effectLst/>
                <a:latin typeface="Calibri" panose="020F0502020204030204" pitchFamily="34" charset="0"/>
                <a:ea typeface="Calibri" panose="020F0502020204030204" pitchFamily="34" charset="0"/>
                <a:cs typeface="Times New Roman" panose="02020603050405020304" pitchFamily="18" charset="0"/>
              </a:rPr>
              <a:t>Judaism: The Genealogy of a Modern Notion</a:t>
            </a:r>
            <a:r>
              <a:rPr lang="en-AU" sz="1800" dirty="0">
                <a:effectLst/>
                <a:latin typeface="Calibri" panose="020F0502020204030204" pitchFamily="34" charset="0"/>
                <a:ea typeface="Calibri" panose="020F0502020204030204" pitchFamily="34" charset="0"/>
                <a:cs typeface="Times New Roman" panose="02020603050405020304" pitchFamily="18" charset="0"/>
              </a:rPr>
              <a:t> (Rutgers University Press, 2018).</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Buber, Martin. </a:t>
            </a:r>
            <a:r>
              <a:rPr lang="en-AU" sz="1800" i="1" dirty="0">
                <a:effectLst/>
                <a:latin typeface="Calibri" panose="020F0502020204030204" pitchFamily="34" charset="0"/>
                <a:ea typeface="Calibri" panose="020F0502020204030204" pitchFamily="34" charset="0"/>
                <a:cs typeface="Times New Roman" panose="02020603050405020304" pitchFamily="18" charset="0"/>
              </a:rPr>
              <a:t>I and Thou </a:t>
            </a:r>
            <a:r>
              <a:rPr lang="en-AU" sz="1800" dirty="0">
                <a:effectLst/>
                <a:latin typeface="Calibri" panose="020F0502020204030204" pitchFamily="34" charset="0"/>
                <a:ea typeface="Calibri" panose="020F0502020204030204" pitchFamily="34" charset="0"/>
                <a:cs typeface="Times New Roman" panose="02020603050405020304" pitchFamily="18" charset="0"/>
              </a:rPr>
              <a:t>(Continuum, 2004).</a:t>
            </a:r>
          </a:p>
          <a:p>
            <a:r>
              <a:rPr lang="en-US" sz="1800" dirty="0" err="1">
                <a:effectLst/>
                <a:latin typeface="Calibri" panose="020F0502020204030204" pitchFamily="34" charset="0"/>
                <a:ea typeface="Calibri" panose="020F0502020204030204" pitchFamily="34" charset="0"/>
                <a:cs typeface="Times New Roman" panose="02020603050405020304" pitchFamily="18" charset="0"/>
              </a:rPr>
              <a:t>Kloppenborg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John.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Christ’s Associations: Connecting and Belonging in the Ancient City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(Yale University Press, 2019).</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Levinas, Emmanuel.,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Totality and Infinity: An Essay on Exteriority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(Kluwer Academic Publishers, 1991).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Ethics and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Ininity</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Duquense</a:t>
            </a:r>
            <a:r>
              <a:rPr lang="en-US" sz="1800" dirty="0">
                <a:effectLst/>
                <a:latin typeface="Calibri" panose="020F0502020204030204" pitchFamily="34" charset="0"/>
                <a:ea typeface="Calibri" panose="020F0502020204030204" pitchFamily="34" charset="0"/>
                <a:cs typeface="Times New Roman" panose="02020603050405020304" pitchFamily="18" charset="0"/>
              </a:rPr>
              <a:t> University Press, 2009).</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Long, D. Stephen.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Christian Ethics: A Very Short Introduction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(Oxford University Press, 2010).</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Lovin, Robin.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An Introduction to Christian Ethics: Goals, Duties, and Virtues </a:t>
            </a:r>
            <a:r>
              <a:rPr lang="en-US" sz="1800" dirty="0">
                <a:effectLst/>
                <a:latin typeface="Calibri" panose="020F0502020204030204" pitchFamily="34" charset="0"/>
                <a:ea typeface="Calibri" panose="020F0502020204030204" pitchFamily="34" charset="0"/>
                <a:cs typeface="Times New Roman" panose="02020603050405020304" pitchFamily="18" charset="0"/>
              </a:rPr>
              <a:t>(Abingdon Press, 2011).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Newman, Louis.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An Introduction to Jewish Ethics </a:t>
            </a:r>
            <a:r>
              <a:rPr lang="en-US" sz="1800" dirty="0">
                <a:effectLst/>
                <a:latin typeface="Calibri" panose="020F0502020204030204" pitchFamily="34" charset="0"/>
                <a:ea typeface="Calibri" panose="020F0502020204030204" pitchFamily="34" charset="0"/>
                <a:cs typeface="Times New Roman" panose="02020603050405020304" pitchFamily="18" charset="0"/>
              </a:rPr>
              <a:t>(Routledge, 2003).</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err="1">
                <a:effectLst/>
                <a:latin typeface="Calibri" panose="020F0502020204030204" pitchFamily="34" charset="0"/>
                <a:ea typeface="Calibri" panose="020F0502020204030204" pitchFamily="34" charset="0"/>
                <a:cs typeface="Times New Roman" panose="02020603050405020304" pitchFamily="18" charset="0"/>
              </a:rPr>
              <a:t>Masuzawa</a:t>
            </a:r>
            <a:r>
              <a:rPr lang="en-US" sz="1800" dirty="0">
                <a:effectLst/>
                <a:latin typeface="Calibri" panose="020F0502020204030204" pitchFamily="34" charset="0"/>
                <a:ea typeface="Calibri" panose="020F0502020204030204" pitchFamily="34" charset="0"/>
                <a:cs typeface="Times New Roman" panose="02020603050405020304" pitchFamily="18" charset="0"/>
              </a:rPr>
              <a:t>, Tomoko.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Invention of World Religions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(Chicago University Press, 2008).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Ophir, Adi, and Rosen-</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Zvi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Isahy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Goy: Israel’s Multiple others and the Birth of the Gentile </a:t>
            </a:r>
            <a:r>
              <a:rPr lang="en-US" sz="1800" dirty="0">
                <a:effectLst/>
                <a:latin typeface="Calibri" panose="020F0502020204030204" pitchFamily="34" charset="0"/>
                <a:ea typeface="Calibri" panose="020F0502020204030204" pitchFamily="34" charset="0"/>
                <a:cs typeface="Times New Roman" panose="02020603050405020304" pitchFamily="18" charset="0"/>
              </a:rPr>
              <a:t>(Oxford University Press, 2018).</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Eds.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Pirke Avot: A Modern Commentary on Jewish Ethics </a:t>
            </a:r>
            <a:r>
              <a:rPr lang="en-US" sz="1800" dirty="0">
                <a:effectLst/>
                <a:latin typeface="Calibri" panose="020F0502020204030204" pitchFamily="34" charset="0"/>
                <a:ea typeface="Calibri" panose="020F0502020204030204" pitchFamily="34" charset="0"/>
                <a:cs typeface="Times New Roman" panose="02020603050405020304" pitchFamily="18" charset="0"/>
              </a:rPr>
              <a:t>(Behrman House, 1999).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2901584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3" name="Rectangle 12">
            <a:extLst>
              <a:ext uri="{FF2B5EF4-FFF2-40B4-BE49-F238E27FC236}">
                <a16:creationId xmlns:a16="http://schemas.microsoft.com/office/drawing/2014/main" id="{83AF9C6E-31D5-480C-AE10-9BA3E4ED1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545C67B-C523-1B88-B768-90745EC97DD5}"/>
              </a:ext>
            </a:extLst>
          </p:cNvPr>
          <p:cNvPicPr>
            <a:picLocks noGrp="1" noChangeAspect="1"/>
          </p:cNvPicPr>
          <p:nvPr>
            <p:ph idx="1"/>
          </p:nvPr>
        </p:nvPicPr>
        <p:blipFill rotWithShape="1">
          <a:blip r:embed="rId2"/>
          <a:srcRect t="3817" b="2822"/>
          <a:stretch/>
        </p:blipFill>
        <p:spPr>
          <a:xfrm>
            <a:off x="20" y="10"/>
            <a:ext cx="12191979" cy="6857989"/>
          </a:xfrm>
          <a:prstGeom prst="rect">
            <a:avLst/>
          </a:prstGeom>
        </p:spPr>
      </p:pic>
      <p:sp>
        <p:nvSpPr>
          <p:cNvPr id="15" name="Freeform: Shape 14">
            <a:extLst>
              <a:ext uri="{FF2B5EF4-FFF2-40B4-BE49-F238E27FC236}">
                <a16:creationId xmlns:a16="http://schemas.microsoft.com/office/drawing/2014/main" id="{B155D881-5851-4819-8BA3-E10CC37A9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642" y="540327"/>
            <a:ext cx="6445274" cy="2161309"/>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96563" h="2397161">
                <a:moveTo>
                  <a:pt x="2289456" y="33636"/>
                </a:moveTo>
                <a:cubicBezTo>
                  <a:pt x="3525066" y="26035"/>
                  <a:pt x="4669235" y="-20756"/>
                  <a:pt x="5996285" y="10832"/>
                </a:cubicBezTo>
                <a:cubicBezTo>
                  <a:pt x="6140575" y="10832"/>
                  <a:pt x="6840549" y="22691"/>
                  <a:pt x="7029234" y="442754"/>
                </a:cubicBezTo>
                <a:cubicBezTo>
                  <a:pt x="7106643" y="800771"/>
                  <a:pt x="7155024" y="1100731"/>
                  <a:pt x="6956662" y="1560346"/>
                </a:cubicBezTo>
                <a:cubicBezTo>
                  <a:pt x="6867762" y="1813601"/>
                  <a:pt x="6676275" y="1922470"/>
                  <a:pt x="6145668" y="1939965"/>
                </a:cubicBezTo>
                <a:cubicBezTo>
                  <a:pt x="6051407" y="1948677"/>
                  <a:pt x="5928035" y="1956561"/>
                  <a:pt x="5837370" y="1957597"/>
                </a:cubicBezTo>
                <a:cubicBezTo>
                  <a:pt x="5823965" y="2160224"/>
                  <a:pt x="5819420" y="2264969"/>
                  <a:pt x="5791636" y="2397161"/>
                </a:cubicBezTo>
                <a:cubicBezTo>
                  <a:pt x="5646272" y="2164049"/>
                  <a:pt x="5443294" y="2022185"/>
                  <a:pt x="5303195" y="1944363"/>
                </a:cubicBezTo>
                <a:lnTo>
                  <a:pt x="5039055" y="1931297"/>
                </a:lnTo>
                <a:cubicBezTo>
                  <a:pt x="2712413" y="1959893"/>
                  <a:pt x="2068070" y="1979451"/>
                  <a:pt x="875181" y="1952235"/>
                </a:cubicBezTo>
                <a:cubicBezTo>
                  <a:pt x="600262" y="1952236"/>
                  <a:pt x="280090" y="1704636"/>
                  <a:pt x="149462" y="1487774"/>
                </a:cubicBezTo>
                <a:cubicBezTo>
                  <a:pt x="-518" y="1197491"/>
                  <a:pt x="-34387" y="1124923"/>
                  <a:pt x="33346" y="602411"/>
                </a:cubicBezTo>
                <a:cubicBezTo>
                  <a:pt x="76889" y="298465"/>
                  <a:pt x="531674" y="106425"/>
                  <a:pt x="761024" y="97918"/>
                </a:cubicBezTo>
                <a:cubicBezTo>
                  <a:pt x="1105400" y="76147"/>
                  <a:pt x="1644181" y="52477"/>
                  <a:pt x="2289456" y="33636"/>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6BF1AE-4DCA-3FE0-89B7-2B0D05916E54}"/>
              </a:ext>
            </a:extLst>
          </p:cNvPr>
          <p:cNvSpPr>
            <a:spLocks noGrp="1"/>
          </p:cNvSpPr>
          <p:nvPr>
            <p:ph type="title"/>
          </p:nvPr>
        </p:nvSpPr>
        <p:spPr>
          <a:xfrm>
            <a:off x="5250424" y="714374"/>
            <a:ext cx="6026396" cy="934549"/>
          </a:xfrm>
        </p:spPr>
        <p:txBody>
          <a:bodyPr vert="horz" lIns="91440" tIns="45720" rIns="91440" bIns="45720" rtlCol="0" anchor="b">
            <a:normAutofit/>
          </a:bodyPr>
          <a:lstStyle/>
          <a:p>
            <a:pPr algn="ctr"/>
            <a:r>
              <a:rPr lang="en-US" dirty="0"/>
              <a:t>Part 1: </a:t>
            </a:r>
            <a:r>
              <a:rPr lang="en-US"/>
              <a:t>OrIgins</a:t>
            </a:r>
          </a:p>
        </p:txBody>
      </p:sp>
      <p:sp>
        <p:nvSpPr>
          <p:cNvPr id="17" name="Freeform: Shape 16">
            <a:extLst>
              <a:ext uri="{FF2B5EF4-FFF2-40B4-BE49-F238E27FC236}">
                <a16:creationId xmlns:a16="http://schemas.microsoft.com/office/drawing/2014/main" id="{4F63EBA1-848C-4958-811B-0BEF4A0D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8892" y="509153"/>
            <a:ext cx="6445274" cy="2161309"/>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96563" h="2397161">
                <a:moveTo>
                  <a:pt x="2289456" y="33636"/>
                </a:moveTo>
                <a:cubicBezTo>
                  <a:pt x="3525066" y="26035"/>
                  <a:pt x="4669235" y="-20756"/>
                  <a:pt x="5996285" y="10832"/>
                </a:cubicBezTo>
                <a:cubicBezTo>
                  <a:pt x="6140575" y="10832"/>
                  <a:pt x="6840549" y="22691"/>
                  <a:pt x="7029234" y="442754"/>
                </a:cubicBezTo>
                <a:cubicBezTo>
                  <a:pt x="7106643" y="800771"/>
                  <a:pt x="7155024" y="1100731"/>
                  <a:pt x="6956662" y="1560346"/>
                </a:cubicBezTo>
                <a:cubicBezTo>
                  <a:pt x="6867762" y="1813601"/>
                  <a:pt x="6676275" y="1922470"/>
                  <a:pt x="6145668" y="1939965"/>
                </a:cubicBezTo>
                <a:cubicBezTo>
                  <a:pt x="6051407" y="1948677"/>
                  <a:pt x="5928035" y="1956561"/>
                  <a:pt x="5837370" y="1957597"/>
                </a:cubicBezTo>
                <a:cubicBezTo>
                  <a:pt x="5823965" y="2160224"/>
                  <a:pt x="5819420" y="2264969"/>
                  <a:pt x="5791636" y="2397161"/>
                </a:cubicBezTo>
                <a:cubicBezTo>
                  <a:pt x="5646272" y="2164049"/>
                  <a:pt x="5443294" y="2022185"/>
                  <a:pt x="5303195" y="1944363"/>
                </a:cubicBezTo>
                <a:lnTo>
                  <a:pt x="5039055" y="1931297"/>
                </a:lnTo>
                <a:cubicBezTo>
                  <a:pt x="2712413" y="1959893"/>
                  <a:pt x="2068070" y="1979451"/>
                  <a:pt x="875181" y="1952235"/>
                </a:cubicBezTo>
                <a:cubicBezTo>
                  <a:pt x="600262" y="1952236"/>
                  <a:pt x="280090" y="1704636"/>
                  <a:pt x="149462" y="1487774"/>
                </a:cubicBezTo>
                <a:cubicBezTo>
                  <a:pt x="-518" y="1197491"/>
                  <a:pt x="-34387" y="1124923"/>
                  <a:pt x="33346" y="602411"/>
                </a:cubicBezTo>
                <a:cubicBezTo>
                  <a:pt x="76889" y="298465"/>
                  <a:pt x="531674" y="106425"/>
                  <a:pt x="761024" y="97918"/>
                </a:cubicBezTo>
                <a:cubicBezTo>
                  <a:pt x="1105400" y="76147"/>
                  <a:pt x="1644181" y="52477"/>
                  <a:pt x="2289456" y="33636"/>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58067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DFA9C-8C26-7F43-C349-331D5DA26FFB}"/>
              </a:ext>
            </a:extLst>
          </p:cNvPr>
          <p:cNvSpPr>
            <a:spLocks noGrp="1"/>
          </p:cNvSpPr>
          <p:nvPr>
            <p:ph type="title"/>
          </p:nvPr>
        </p:nvSpPr>
        <p:spPr/>
        <p:txBody>
          <a:bodyPr/>
          <a:lstStyle/>
          <a:p>
            <a:r>
              <a:rPr lang="en-US" dirty="0"/>
              <a:t>Christian and Jewish Origins: Entanglement</a:t>
            </a:r>
          </a:p>
        </p:txBody>
      </p:sp>
      <p:sp>
        <p:nvSpPr>
          <p:cNvPr id="3" name="Content Placeholder 2">
            <a:extLst>
              <a:ext uri="{FF2B5EF4-FFF2-40B4-BE49-F238E27FC236}">
                <a16:creationId xmlns:a16="http://schemas.microsoft.com/office/drawing/2014/main" id="{81980DB4-C91F-5E0E-D16C-450D47B38657}"/>
              </a:ext>
            </a:extLst>
          </p:cNvPr>
          <p:cNvSpPr>
            <a:spLocks noGrp="1"/>
          </p:cNvSpPr>
          <p:nvPr>
            <p:ph idx="1"/>
          </p:nvPr>
        </p:nvSpPr>
        <p:spPr/>
        <p:txBody>
          <a:bodyPr>
            <a:normAutofit fontScale="92500" lnSpcReduction="10000"/>
          </a:bodyPr>
          <a:lstStyle/>
          <a:p>
            <a:pPr marL="457200" indent="-457200">
              <a:buFontTx/>
              <a:buChar char="-"/>
            </a:pPr>
            <a:r>
              <a:rPr lang="en-US" dirty="0"/>
              <a:t>Christians did not initially identify as such, but rather were from various Jewish traditions who identified Jesus of Nazareth as the messiah. </a:t>
            </a:r>
          </a:p>
          <a:p>
            <a:pPr marL="457200" indent="-457200">
              <a:buFontTx/>
              <a:buChar char="-"/>
            </a:pPr>
            <a:r>
              <a:rPr lang="en-US" dirty="0"/>
              <a:t>The subsequent inclusion of the Gentiles (a term for non-Jewish others) was the ground of contention in earliest Jesus traditions. See, Adi Ophir and </a:t>
            </a:r>
            <a:r>
              <a:rPr lang="en-US" dirty="0" err="1"/>
              <a:t>Ishay</a:t>
            </a:r>
            <a:r>
              <a:rPr lang="en-US" dirty="0"/>
              <a:t> Rosen </a:t>
            </a:r>
            <a:r>
              <a:rPr lang="en-US" dirty="0" err="1"/>
              <a:t>Zvi</a:t>
            </a:r>
            <a:r>
              <a:rPr lang="en-US" dirty="0"/>
              <a:t>, </a:t>
            </a:r>
            <a:r>
              <a:rPr lang="en-US" i="1" dirty="0"/>
              <a:t>Goy: Israel’s Multiple others and the Birth of the Gentile </a:t>
            </a:r>
            <a:r>
              <a:rPr lang="en-US" dirty="0"/>
              <a:t>(Oxford University Press, 2018). </a:t>
            </a:r>
          </a:p>
          <a:p>
            <a:pPr marL="457200" indent="-457200">
              <a:buFontTx/>
              <a:buChar char="-"/>
            </a:pPr>
            <a:r>
              <a:rPr lang="en-US" dirty="0"/>
              <a:t>Paul’s use of the language of “gentile” (</a:t>
            </a:r>
            <a:r>
              <a:rPr lang="en-US" i="1" dirty="0" err="1"/>
              <a:t>ethnoi</a:t>
            </a:r>
            <a:r>
              <a:rPr lang="en-US" dirty="0"/>
              <a:t>) is somewhat novel in Jewish traditions.  </a:t>
            </a:r>
          </a:p>
          <a:p>
            <a:pPr marL="457200" indent="-457200">
              <a:buFontTx/>
              <a:buChar char="-"/>
            </a:pPr>
            <a:r>
              <a:rPr lang="en-US" dirty="0"/>
              <a:t>The earliest disputes are over </a:t>
            </a:r>
            <a:r>
              <a:rPr lang="en-US" i="1" dirty="0"/>
              <a:t>ethnic </a:t>
            </a:r>
            <a:r>
              <a:rPr lang="en-US" dirty="0"/>
              <a:t>inclusion that has to do with the inheritance of covenant promises, and so the “boundary markers” are circumcision, dietary restrictions, etc.  </a:t>
            </a:r>
            <a:r>
              <a:rPr lang="en-US" i="1" dirty="0"/>
              <a:t>  </a:t>
            </a:r>
            <a:r>
              <a:rPr lang="en-US" dirty="0"/>
              <a:t>  </a:t>
            </a:r>
          </a:p>
        </p:txBody>
      </p:sp>
    </p:spTree>
    <p:extLst>
      <p:ext uri="{BB962C8B-B14F-4D97-AF65-F5344CB8AC3E}">
        <p14:creationId xmlns:p14="http://schemas.microsoft.com/office/powerpoint/2010/main" val="1044724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8B8D-3B27-0914-9D3E-863AE677463E}"/>
              </a:ext>
            </a:extLst>
          </p:cNvPr>
          <p:cNvSpPr>
            <a:spLocks noGrp="1"/>
          </p:cNvSpPr>
          <p:nvPr>
            <p:ph type="title"/>
          </p:nvPr>
        </p:nvSpPr>
        <p:spPr/>
        <p:txBody>
          <a:bodyPr/>
          <a:lstStyle/>
          <a:p>
            <a:r>
              <a:rPr lang="en-US" dirty="0"/>
              <a:t>Christian and Jewish Origins: Entanglement </a:t>
            </a:r>
          </a:p>
        </p:txBody>
      </p:sp>
      <p:sp>
        <p:nvSpPr>
          <p:cNvPr id="3" name="Content Placeholder 2">
            <a:extLst>
              <a:ext uri="{FF2B5EF4-FFF2-40B4-BE49-F238E27FC236}">
                <a16:creationId xmlns:a16="http://schemas.microsoft.com/office/drawing/2014/main" id="{1842C8C3-21CD-3FD4-F283-1A03492D4689}"/>
              </a:ext>
            </a:extLst>
          </p:cNvPr>
          <p:cNvSpPr>
            <a:spLocks noGrp="1"/>
          </p:cNvSpPr>
          <p:nvPr>
            <p:ph idx="1"/>
          </p:nvPr>
        </p:nvSpPr>
        <p:spPr/>
        <p:txBody>
          <a:bodyPr/>
          <a:lstStyle/>
          <a:p>
            <a:pPr marL="457200" indent="-457200">
              <a:buFontTx/>
              <a:buChar char="-"/>
            </a:pPr>
            <a:r>
              <a:rPr lang="en-US" dirty="0"/>
              <a:t>Earliest Christian and Jewish communities often followed models of association common in the ancient world. </a:t>
            </a:r>
            <a:r>
              <a:rPr lang="en-US" i="1" dirty="0"/>
              <a:t>Synagogue </a:t>
            </a:r>
            <a:r>
              <a:rPr lang="en-US" dirty="0"/>
              <a:t>and </a:t>
            </a:r>
            <a:r>
              <a:rPr lang="en-US" i="1" dirty="0" err="1"/>
              <a:t>Ekklesia</a:t>
            </a:r>
            <a:r>
              <a:rPr lang="en-US" i="1" dirty="0"/>
              <a:t> </a:t>
            </a:r>
            <a:r>
              <a:rPr lang="en-US" dirty="0"/>
              <a:t>being names for other general forms of assembly. </a:t>
            </a:r>
          </a:p>
          <a:p>
            <a:pPr marL="457200" indent="-457200">
              <a:buFontTx/>
              <a:buChar char="-"/>
            </a:pPr>
            <a:r>
              <a:rPr lang="en-US" dirty="0"/>
              <a:t>These followed the pattern of guilds, trade </a:t>
            </a:r>
            <a:r>
              <a:rPr lang="en-US" dirty="0" err="1"/>
              <a:t>organisations</a:t>
            </a:r>
            <a:r>
              <a:rPr lang="en-US" dirty="0"/>
              <a:t>, religious cults, or other social clubs, formations, etc. See John </a:t>
            </a:r>
            <a:r>
              <a:rPr lang="en-US" dirty="0" err="1"/>
              <a:t>Kloppenborg</a:t>
            </a:r>
            <a:r>
              <a:rPr lang="en-US" dirty="0"/>
              <a:t>, </a:t>
            </a:r>
            <a:r>
              <a:rPr lang="en-US" i="1" dirty="0"/>
              <a:t>Christ’s Associations: Connecting and Belonging in the Ancient City </a:t>
            </a:r>
            <a:r>
              <a:rPr lang="en-US" dirty="0"/>
              <a:t>(Yale University Press, 2019). </a:t>
            </a:r>
          </a:p>
        </p:txBody>
      </p:sp>
    </p:spTree>
    <p:extLst>
      <p:ext uri="{BB962C8B-B14F-4D97-AF65-F5344CB8AC3E}">
        <p14:creationId xmlns:p14="http://schemas.microsoft.com/office/powerpoint/2010/main" val="284223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544EF42-87F9-4466-8124-7328D49A2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DCECB35C-FCFB-4B31-B3CF-A20982BE6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654380" y="660654"/>
            <a:ext cx="5553903" cy="258852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445691 w 1259724"/>
              <a:gd name="connsiteY0" fmla="*/ 862812 h 862812"/>
              <a:gd name="connsiteX1" fmla="*/ 832301 w 1259724"/>
              <a:gd name="connsiteY1" fmla="*/ 773732 h 862812"/>
              <a:gd name="connsiteX2" fmla="*/ 1191107 w 1259724"/>
              <a:gd name="connsiteY2" fmla="*/ 600949 h 862812"/>
              <a:gd name="connsiteX3" fmla="*/ 1190060 w 1259724"/>
              <a:gd name="connsiteY3" fmla="*/ 163370 h 862812"/>
              <a:gd name="connsiteX4" fmla="*/ 470732 w 1259724"/>
              <a:gd name="connsiteY4" fmla="*/ 3064 h 862812"/>
              <a:gd name="connsiteX5" fmla="*/ 118993 w 1259724"/>
              <a:gd name="connsiteY5" fmla="*/ 135149 h 862812"/>
              <a:gd name="connsiteX6" fmla="*/ 18580 w 1259724"/>
              <a:gd name="connsiteY6" fmla="*/ 565801 h 862812"/>
              <a:gd name="connsiteX7" fmla="*/ 556933 w 1259724"/>
              <a:gd name="connsiteY7" fmla="*/ 707819 h 862812"/>
              <a:gd name="connsiteX8" fmla="*/ 445691 w 1259724"/>
              <a:gd name="connsiteY8" fmla="*/ 862812 h 862812"/>
              <a:gd name="connsiteX0" fmla="*/ 445691 w 1259724"/>
              <a:gd name="connsiteY0" fmla="*/ 862812 h 862812"/>
              <a:gd name="connsiteX1" fmla="*/ 832301 w 1259724"/>
              <a:gd name="connsiteY1" fmla="*/ 773732 h 862812"/>
              <a:gd name="connsiteX2" fmla="*/ 1191107 w 1259724"/>
              <a:gd name="connsiteY2" fmla="*/ 600949 h 862812"/>
              <a:gd name="connsiteX3" fmla="*/ 1190060 w 1259724"/>
              <a:gd name="connsiteY3" fmla="*/ 163370 h 862812"/>
              <a:gd name="connsiteX4" fmla="*/ 470732 w 1259724"/>
              <a:gd name="connsiteY4" fmla="*/ 3064 h 862812"/>
              <a:gd name="connsiteX5" fmla="*/ 118993 w 1259724"/>
              <a:gd name="connsiteY5" fmla="*/ 135149 h 862812"/>
              <a:gd name="connsiteX6" fmla="*/ 18580 w 1259724"/>
              <a:gd name="connsiteY6" fmla="*/ 565801 h 862812"/>
              <a:gd name="connsiteX7" fmla="*/ 411714 w 1259724"/>
              <a:gd name="connsiteY7" fmla="*/ 713331 h 862812"/>
              <a:gd name="connsiteX8" fmla="*/ 445691 w 1259724"/>
              <a:gd name="connsiteY8" fmla="*/ 862812 h 862812"/>
              <a:gd name="connsiteX0" fmla="*/ 400794 w 1259724"/>
              <a:gd name="connsiteY0" fmla="*/ 866175 h 866175"/>
              <a:gd name="connsiteX1" fmla="*/ 832301 w 1259724"/>
              <a:gd name="connsiteY1" fmla="*/ 773732 h 866175"/>
              <a:gd name="connsiteX2" fmla="*/ 1191107 w 1259724"/>
              <a:gd name="connsiteY2" fmla="*/ 600949 h 866175"/>
              <a:gd name="connsiteX3" fmla="*/ 1190060 w 1259724"/>
              <a:gd name="connsiteY3" fmla="*/ 163370 h 866175"/>
              <a:gd name="connsiteX4" fmla="*/ 470732 w 1259724"/>
              <a:gd name="connsiteY4" fmla="*/ 3064 h 866175"/>
              <a:gd name="connsiteX5" fmla="*/ 118993 w 1259724"/>
              <a:gd name="connsiteY5" fmla="*/ 135149 h 866175"/>
              <a:gd name="connsiteX6" fmla="*/ 18580 w 1259724"/>
              <a:gd name="connsiteY6" fmla="*/ 565801 h 866175"/>
              <a:gd name="connsiteX7" fmla="*/ 411714 w 1259724"/>
              <a:gd name="connsiteY7" fmla="*/ 713331 h 866175"/>
              <a:gd name="connsiteX8" fmla="*/ 400794 w 1259724"/>
              <a:gd name="connsiteY8" fmla="*/ 866175 h 866175"/>
              <a:gd name="connsiteX0" fmla="*/ 400794 w 1259724"/>
              <a:gd name="connsiteY0" fmla="*/ 866175 h 866175"/>
              <a:gd name="connsiteX1" fmla="*/ 832301 w 1259724"/>
              <a:gd name="connsiteY1" fmla="*/ 773732 h 866175"/>
              <a:gd name="connsiteX2" fmla="*/ 1191107 w 1259724"/>
              <a:gd name="connsiteY2" fmla="*/ 600949 h 866175"/>
              <a:gd name="connsiteX3" fmla="*/ 1190060 w 1259724"/>
              <a:gd name="connsiteY3" fmla="*/ 163370 h 866175"/>
              <a:gd name="connsiteX4" fmla="*/ 470732 w 1259724"/>
              <a:gd name="connsiteY4" fmla="*/ 3064 h 866175"/>
              <a:gd name="connsiteX5" fmla="*/ 118993 w 1259724"/>
              <a:gd name="connsiteY5" fmla="*/ 135149 h 866175"/>
              <a:gd name="connsiteX6" fmla="*/ 18580 w 1259724"/>
              <a:gd name="connsiteY6" fmla="*/ 565801 h 866175"/>
              <a:gd name="connsiteX7" fmla="*/ 380632 w 1259724"/>
              <a:gd name="connsiteY7" fmla="*/ 715659 h 866175"/>
              <a:gd name="connsiteX8" fmla="*/ 400794 w 1259724"/>
              <a:gd name="connsiteY8" fmla="*/ 866175 h 866175"/>
              <a:gd name="connsiteX0" fmla="*/ 400794 w 1261946"/>
              <a:gd name="connsiteY0" fmla="*/ 866175 h 866175"/>
              <a:gd name="connsiteX1" fmla="*/ 690703 w 1261946"/>
              <a:gd name="connsiteY1" fmla="*/ 784338 h 866175"/>
              <a:gd name="connsiteX2" fmla="*/ 1191107 w 1261946"/>
              <a:gd name="connsiteY2" fmla="*/ 600949 h 866175"/>
              <a:gd name="connsiteX3" fmla="*/ 1190060 w 1261946"/>
              <a:gd name="connsiteY3" fmla="*/ 163370 h 866175"/>
              <a:gd name="connsiteX4" fmla="*/ 470732 w 1261946"/>
              <a:gd name="connsiteY4" fmla="*/ 3064 h 866175"/>
              <a:gd name="connsiteX5" fmla="*/ 118993 w 1261946"/>
              <a:gd name="connsiteY5" fmla="*/ 135149 h 866175"/>
              <a:gd name="connsiteX6" fmla="*/ 18580 w 1261946"/>
              <a:gd name="connsiteY6" fmla="*/ 565801 h 866175"/>
              <a:gd name="connsiteX7" fmla="*/ 380632 w 1261946"/>
              <a:gd name="connsiteY7" fmla="*/ 715659 h 866175"/>
              <a:gd name="connsiteX8" fmla="*/ 400794 w 1261946"/>
              <a:gd name="connsiteY8" fmla="*/ 866175 h 866175"/>
              <a:gd name="connsiteX0" fmla="*/ 400794 w 1261946"/>
              <a:gd name="connsiteY0" fmla="*/ 866175 h 866175"/>
              <a:gd name="connsiteX1" fmla="*/ 690703 w 1261946"/>
              <a:gd name="connsiteY1" fmla="*/ 784338 h 866175"/>
              <a:gd name="connsiteX2" fmla="*/ 1191107 w 1261946"/>
              <a:gd name="connsiteY2" fmla="*/ 600949 h 866175"/>
              <a:gd name="connsiteX3" fmla="*/ 1190060 w 1261946"/>
              <a:gd name="connsiteY3" fmla="*/ 163370 h 866175"/>
              <a:gd name="connsiteX4" fmla="*/ 470732 w 1261946"/>
              <a:gd name="connsiteY4" fmla="*/ 3064 h 866175"/>
              <a:gd name="connsiteX5" fmla="*/ 118993 w 1261946"/>
              <a:gd name="connsiteY5" fmla="*/ 135149 h 866175"/>
              <a:gd name="connsiteX6" fmla="*/ 18580 w 1261946"/>
              <a:gd name="connsiteY6" fmla="*/ 565801 h 866175"/>
              <a:gd name="connsiteX7" fmla="*/ 380632 w 1261946"/>
              <a:gd name="connsiteY7" fmla="*/ 715659 h 866175"/>
              <a:gd name="connsiteX8" fmla="*/ 400794 w 1261946"/>
              <a:gd name="connsiteY8" fmla="*/ 866175 h 866175"/>
              <a:gd name="connsiteX0" fmla="*/ 400794 w 1265038"/>
              <a:gd name="connsiteY0" fmla="*/ 866175 h 866175"/>
              <a:gd name="connsiteX1" fmla="*/ 638899 w 1265038"/>
              <a:gd name="connsiteY1" fmla="*/ 788218 h 866175"/>
              <a:gd name="connsiteX2" fmla="*/ 1191107 w 1265038"/>
              <a:gd name="connsiteY2" fmla="*/ 600949 h 866175"/>
              <a:gd name="connsiteX3" fmla="*/ 1190060 w 1265038"/>
              <a:gd name="connsiteY3" fmla="*/ 163370 h 866175"/>
              <a:gd name="connsiteX4" fmla="*/ 470732 w 1265038"/>
              <a:gd name="connsiteY4" fmla="*/ 3064 h 866175"/>
              <a:gd name="connsiteX5" fmla="*/ 118993 w 1265038"/>
              <a:gd name="connsiteY5" fmla="*/ 135149 h 866175"/>
              <a:gd name="connsiteX6" fmla="*/ 18580 w 1265038"/>
              <a:gd name="connsiteY6" fmla="*/ 565801 h 866175"/>
              <a:gd name="connsiteX7" fmla="*/ 380632 w 1265038"/>
              <a:gd name="connsiteY7" fmla="*/ 715659 h 866175"/>
              <a:gd name="connsiteX8" fmla="*/ 400794 w 1265038"/>
              <a:gd name="connsiteY8" fmla="*/ 866175 h 866175"/>
              <a:gd name="connsiteX0" fmla="*/ 400794 w 1266381"/>
              <a:gd name="connsiteY0" fmla="*/ 863418 h 863418"/>
              <a:gd name="connsiteX1" fmla="*/ 638899 w 1266381"/>
              <a:gd name="connsiteY1" fmla="*/ 785461 h 863418"/>
              <a:gd name="connsiteX2" fmla="*/ 1191107 w 1266381"/>
              <a:gd name="connsiteY2" fmla="*/ 598192 h 863418"/>
              <a:gd name="connsiteX3" fmla="*/ 1192345 w 1266381"/>
              <a:gd name="connsiteY3" fmla="*/ 122888 h 863418"/>
              <a:gd name="connsiteX4" fmla="*/ 470732 w 1266381"/>
              <a:gd name="connsiteY4" fmla="*/ 307 h 863418"/>
              <a:gd name="connsiteX5" fmla="*/ 118993 w 1266381"/>
              <a:gd name="connsiteY5" fmla="*/ 132392 h 863418"/>
              <a:gd name="connsiteX6" fmla="*/ 18580 w 1266381"/>
              <a:gd name="connsiteY6" fmla="*/ 563044 h 863418"/>
              <a:gd name="connsiteX7" fmla="*/ 380632 w 1266381"/>
              <a:gd name="connsiteY7" fmla="*/ 712902 h 863418"/>
              <a:gd name="connsiteX8" fmla="*/ 400794 w 1266381"/>
              <a:gd name="connsiteY8" fmla="*/ 863418 h 863418"/>
              <a:gd name="connsiteX0" fmla="*/ 400794 w 1268473"/>
              <a:gd name="connsiteY0" fmla="*/ 863418 h 863418"/>
              <a:gd name="connsiteX1" fmla="*/ 604196 w 1268473"/>
              <a:gd name="connsiteY1" fmla="*/ 782696 h 863418"/>
              <a:gd name="connsiteX2" fmla="*/ 1191107 w 1268473"/>
              <a:gd name="connsiteY2" fmla="*/ 598192 h 863418"/>
              <a:gd name="connsiteX3" fmla="*/ 1192345 w 1268473"/>
              <a:gd name="connsiteY3" fmla="*/ 122888 h 863418"/>
              <a:gd name="connsiteX4" fmla="*/ 470732 w 1268473"/>
              <a:gd name="connsiteY4" fmla="*/ 307 h 863418"/>
              <a:gd name="connsiteX5" fmla="*/ 118993 w 1268473"/>
              <a:gd name="connsiteY5" fmla="*/ 132392 h 863418"/>
              <a:gd name="connsiteX6" fmla="*/ 18580 w 1268473"/>
              <a:gd name="connsiteY6" fmla="*/ 563044 h 863418"/>
              <a:gd name="connsiteX7" fmla="*/ 380632 w 1268473"/>
              <a:gd name="connsiteY7" fmla="*/ 712902 h 863418"/>
              <a:gd name="connsiteX8" fmla="*/ 400794 w 1268473"/>
              <a:gd name="connsiteY8" fmla="*/ 863418 h 863418"/>
              <a:gd name="connsiteX0" fmla="*/ 400794 w 1268473"/>
              <a:gd name="connsiteY0" fmla="*/ 863418 h 863418"/>
              <a:gd name="connsiteX1" fmla="*/ 604196 w 1268473"/>
              <a:gd name="connsiteY1" fmla="*/ 782696 h 863418"/>
              <a:gd name="connsiteX2" fmla="*/ 1191107 w 1268473"/>
              <a:gd name="connsiteY2" fmla="*/ 598192 h 863418"/>
              <a:gd name="connsiteX3" fmla="*/ 1192345 w 1268473"/>
              <a:gd name="connsiteY3" fmla="*/ 122888 h 863418"/>
              <a:gd name="connsiteX4" fmla="*/ 470732 w 1268473"/>
              <a:gd name="connsiteY4" fmla="*/ 307 h 863418"/>
              <a:gd name="connsiteX5" fmla="*/ 118993 w 1268473"/>
              <a:gd name="connsiteY5" fmla="*/ 132392 h 863418"/>
              <a:gd name="connsiteX6" fmla="*/ 18580 w 1268473"/>
              <a:gd name="connsiteY6" fmla="*/ 563044 h 863418"/>
              <a:gd name="connsiteX7" fmla="*/ 325374 w 1268473"/>
              <a:gd name="connsiteY7" fmla="*/ 717041 h 863418"/>
              <a:gd name="connsiteX8" fmla="*/ 400794 w 1268473"/>
              <a:gd name="connsiteY8" fmla="*/ 863418 h 863418"/>
              <a:gd name="connsiteX0" fmla="*/ 400794 w 1268473"/>
              <a:gd name="connsiteY0" fmla="*/ 863418 h 863418"/>
              <a:gd name="connsiteX1" fmla="*/ 604196 w 1268473"/>
              <a:gd name="connsiteY1" fmla="*/ 782696 h 863418"/>
              <a:gd name="connsiteX2" fmla="*/ 1191107 w 1268473"/>
              <a:gd name="connsiteY2" fmla="*/ 598192 h 863418"/>
              <a:gd name="connsiteX3" fmla="*/ 1192345 w 1268473"/>
              <a:gd name="connsiteY3" fmla="*/ 122888 h 863418"/>
              <a:gd name="connsiteX4" fmla="*/ 470732 w 1268473"/>
              <a:gd name="connsiteY4" fmla="*/ 307 h 863418"/>
              <a:gd name="connsiteX5" fmla="*/ 118993 w 1268473"/>
              <a:gd name="connsiteY5" fmla="*/ 132392 h 863418"/>
              <a:gd name="connsiteX6" fmla="*/ 18580 w 1268473"/>
              <a:gd name="connsiteY6" fmla="*/ 563044 h 863418"/>
              <a:gd name="connsiteX7" fmla="*/ 325374 w 1268473"/>
              <a:gd name="connsiteY7" fmla="*/ 717041 h 863418"/>
              <a:gd name="connsiteX8" fmla="*/ 400794 w 1268473"/>
              <a:gd name="connsiteY8" fmla="*/ 863418 h 863418"/>
              <a:gd name="connsiteX0" fmla="*/ 400794 w 1268473"/>
              <a:gd name="connsiteY0" fmla="*/ 863418 h 863418"/>
              <a:gd name="connsiteX1" fmla="*/ 604196 w 1268473"/>
              <a:gd name="connsiteY1" fmla="*/ 782696 h 863418"/>
              <a:gd name="connsiteX2" fmla="*/ 1191107 w 1268473"/>
              <a:gd name="connsiteY2" fmla="*/ 598192 h 863418"/>
              <a:gd name="connsiteX3" fmla="*/ 1192345 w 1268473"/>
              <a:gd name="connsiteY3" fmla="*/ 122888 h 863418"/>
              <a:gd name="connsiteX4" fmla="*/ 470732 w 1268473"/>
              <a:gd name="connsiteY4" fmla="*/ 307 h 863418"/>
              <a:gd name="connsiteX5" fmla="*/ 118993 w 1268473"/>
              <a:gd name="connsiteY5" fmla="*/ 132392 h 863418"/>
              <a:gd name="connsiteX6" fmla="*/ 18580 w 1268473"/>
              <a:gd name="connsiteY6" fmla="*/ 563044 h 863418"/>
              <a:gd name="connsiteX7" fmla="*/ 325374 w 1268473"/>
              <a:gd name="connsiteY7" fmla="*/ 717041 h 863418"/>
              <a:gd name="connsiteX8" fmla="*/ 400794 w 1268473"/>
              <a:gd name="connsiteY8" fmla="*/ 863418 h 863418"/>
              <a:gd name="connsiteX0" fmla="*/ 400794 w 1268473"/>
              <a:gd name="connsiteY0" fmla="*/ 863418 h 863418"/>
              <a:gd name="connsiteX1" fmla="*/ 604196 w 1268473"/>
              <a:gd name="connsiteY1" fmla="*/ 782696 h 863418"/>
              <a:gd name="connsiteX2" fmla="*/ 1191107 w 1268473"/>
              <a:gd name="connsiteY2" fmla="*/ 598192 h 863418"/>
              <a:gd name="connsiteX3" fmla="*/ 1192345 w 1268473"/>
              <a:gd name="connsiteY3" fmla="*/ 122888 h 863418"/>
              <a:gd name="connsiteX4" fmla="*/ 470732 w 1268473"/>
              <a:gd name="connsiteY4" fmla="*/ 307 h 863418"/>
              <a:gd name="connsiteX5" fmla="*/ 118993 w 1268473"/>
              <a:gd name="connsiteY5" fmla="*/ 132392 h 863418"/>
              <a:gd name="connsiteX6" fmla="*/ 18580 w 1268473"/>
              <a:gd name="connsiteY6" fmla="*/ 563044 h 863418"/>
              <a:gd name="connsiteX7" fmla="*/ 315347 w 1268473"/>
              <a:gd name="connsiteY7" fmla="*/ 728522 h 863418"/>
              <a:gd name="connsiteX8" fmla="*/ 400794 w 1268473"/>
              <a:gd name="connsiteY8" fmla="*/ 863418 h 863418"/>
              <a:gd name="connsiteX0" fmla="*/ 400200 w 1267879"/>
              <a:gd name="connsiteY0" fmla="*/ 863418 h 863418"/>
              <a:gd name="connsiteX1" fmla="*/ 603602 w 1267879"/>
              <a:gd name="connsiteY1" fmla="*/ 782696 h 863418"/>
              <a:gd name="connsiteX2" fmla="*/ 1190513 w 1267879"/>
              <a:gd name="connsiteY2" fmla="*/ 598192 h 863418"/>
              <a:gd name="connsiteX3" fmla="*/ 1191751 w 1267879"/>
              <a:gd name="connsiteY3" fmla="*/ 122888 h 863418"/>
              <a:gd name="connsiteX4" fmla="*/ 470138 w 1267879"/>
              <a:gd name="connsiteY4" fmla="*/ 307 h 863418"/>
              <a:gd name="connsiteX5" fmla="*/ 118399 w 1267879"/>
              <a:gd name="connsiteY5" fmla="*/ 132392 h 863418"/>
              <a:gd name="connsiteX6" fmla="*/ 17986 w 1267879"/>
              <a:gd name="connsiteY6" fmla="*/ 563044 h 863418"/>
              <a:gd name="connsiteX7" fmla="*/ 314753 w 1267879"/>
              <a:gd name="connsiteY7" fmla="*/ 728522 h 863418"/>
              <a:gd name="connsiteX8" fmla="*/ 400200 w 1267879"/>
              <a:gd name="connsiteY8" fmla="*/ 863418 h 863418"/>
              <a:gd name="connsiteX0" fmla="*/ 409697 w 1277376"/>
              <a:gd name="connsiteY0" fmla="*/ 863418 h 863418"/>
              <a:gd name="connsiteX1" fmla="*/ 613099 w 1277376"/>
              <a:gd name="connsiteY1" fmla="*/ 782696 h 863418"/>
              <a:gd name="connsiteX2" fmla="*/ 1200010 w 1277376"/>
              <a:gd name="connsiteY2" fmla="*/ 598192 h 863418"/>
              <a:gd name="connsiteX3" fmla="*/ 1201248 w 1277376"/>
              <a:gd name="connsiteY3" fmla="*/ 122888 h 863418"/>
              <a:gd name="connsiteX4" fmla="*/ 479635 w 1277376"/>
              <a:gd name="connsiteY4" fmla="*/ 307 h 863418"/>
              <a:gd name="connsiteX5" fmla="*/ 127896 w 1277376"/>
              <a:gd name="connsiteY5" fmla="*/ 132392 h 863418"/>
              <a:gd name="connsiteX6" fmla="*/ 16621 w 1277376"/>
              <a:gd name="connsiteY6" fmla="*/ 547763 h 863418"/>
              <a:gd name="connsiteX7" fmla="*/ 324250 w 1277376"/>
              <a:gd name="connsiteY7" fmla="*/ 728522 h 863418"/>
              <a:gd name="connsiteX8" fmla="*/ 409697 w 1277376"/>
              <a:gd name="connsiteY8" fmla="*/ 863418 h 863418"/>
              <a:gd name="connsiteX0" fmla="*/ 409697 w 1277792"/>
              <a:gd name="connsiteY0" fmla="*/ 863418 h 863418"/>
              <a:gd name="connsiteX1" fmla="*/ 606271 w 1277792"/>
              <a:gd name="connsiteY1" fmla="*/ 769299 h 863418"/>
              <a:gd name="connsiteX2" fmla="*/ 1200010 w 1277792"/>
              <a:gd name="connsiteY2" fmla="*/ 598192 h 863418"/>
              <a:gd name="connsiteX3" fmla="*/ 1201248 w 1277792"/>
              <a:gd name="connsiteY3" fmla="*/ 122888 h 863418"/>
              <a:gd name="connsiteX4" fmla="*/ 479635 w 1277792"/>
              <a:gd name="connsiteY4" fmla="*/ 307 h 863418"/>
              <a:gd name="connsiteX5" fmla="*/ 127896 w 1277792"/>
              <a:gd name="connsiteY5" fmla="*/ 132392 h 863418"/>
              <a:gd name="connsiteX6" fmla="*/ 16621 w 1277792"/>
              <a:gd name="connsiteY6" fmla="*/ 547763 h 863418"/>
              <a:gd name="connsiteX7" fmla="*/ 324250 w 1277792"/>
              <a:gd name="connsiteY7" fmla="*/ 728522 h 863418"/>
              <a:gd name="connsiteX8" fmla="*/ 409697 w 1277792"/>
              <a:gd name="connsiteY8" fmla="*/ 863418 h 863418"/>
              <a:gd name="connsiteX0" fmla="*/ 409697 w 1277792"/>
              <a:gd name="connsiteY0" fmla="*/ 863418 h 863418"/>
              <a:gd name="connsiteX1" fmla="*/ 606271 w 1277792"/>
              <a:gd name="connsiteY1" fmla="*/ 769299 h 863418"/>
              <a:gd name="connsiteX2" fmla="*/ 1200010 w 1277792"/>
              <a:gd name="connsiteY2" fmla="*/ 598192 h 863418"/>
              <a:gd name="connsiteX3" fmla="*/ 1201248 w 1277792"/>
              <a:gd name="connsiteY3" fmla="*/ 122888 h 863418"/>
              <a:gd name="connsiteX4" fmla="*/ 479635 w 1277792"/>
              <a:gd name="connsiteY4" fmla="*/ 307 h 863418"/>
              <a:gd name="connsiteX5" fmla="*/ 127896 w 1277792"/>
              <a:gd name="connsiteY5" fmla="*/ 132392 h 863418"/>
              <a:gd name="connsiteX6" fmla="*/ 16621 w 1277792"/>
              <a:gd name="connsiteY6" fmla="*/ 547763 h 863418"/>
              <a:gd name="connsiteX7" fmla="*/ 320413 w 1277792"/>
              <a:gd name="connsiteY7" fmla="*/ 728809 h 863418"/>
              <a:gd name="connsiteX8" fmla="*/ 409697 w 1277792"/>
              <a:gd name="connsiteY8" fmla="*/ 863418 h 863418"/>
              <a:gd name="connsiteX0" fmla="*/ 409697 w 1277792"/>
              <a:gd name="connsiteY0" fmla="*/ 863418 h 863418"/>
              <a:gd name="connsiteX1" fmla="*/ 606271 w 1277792"/>
              <a:gd name="connsiteY1" fmla="*/ 769299 h 863418"/>
              <a:gd name="connsiteX2" fmla="*/ 1200010 w 1277792"/>
              <a:gd name="connsiteY2" fmla="*/ 598192 h 863418"/>
              <a:gd name="connsiteX3" fmla="*/ 1201248 w 1277792"/>
              <a:gd name="connsiteY3" fmla="*/ 122888 h 863418"/>
              <a:gd name="connsiteX4" fmla="*/ 479635 w 1277792"/>
              <a:gd name="connsiteY4" fmla="*/ 307 h 863418"/>
              <a:gd name="connsiteX5" fmla="*/ 127896 w 1277792"/>
              <a:gd name="connsiteY5" fmla="*/ 132392 h 863418"/>
              <a:gd name="connsiteX6" fmla="*/ 16621 w 1277792"/>
              <a:gd name="connsiteY6" fmla="*/ 547763 h 863418"/>
              <a:gd name="connsiteX7" fmla="*/ 320413 w 1277792"/>
              <a:gd name="connsiteY7" fmla="*/ 728809 h 863418"/>
              <a:gd name="connsiteX8" fmla="*/ 409697 w 1277792"/>
              <a:gd name="connsiteY8" fmla="*/ 863418 h 863418"/>
              <a:gd name="connsiteX0" fmla="*/ 409697 w 1278201"/>
              <a:gd name="connsiteY0" fmla="*/ 863418 h 863418"/>
              <a:gd name="connsiteX1" fmla="*/ 599566 w 1278201"/>
              <a:gd name="connsiteY1" fmla="*/ 759866 h 863418"/>
              <a:gd name="connsiteX2" fmla="*/ 1200010 w 1278201"/>
              <a:gd name="connsiteY2" fmla="*/ 598192 h 863418"/>
              <a:gd name="connsiteX3" fmla="*/ 1201248 w 1278201"/>
              <a:gd name="connsiteY3" fmla="*/ 122888 h 863418"/>
              <a:gd name="connsiteX4" fmla="*/ 479635 w 1278201"/>
              <a:gd name="connsiteY4" fmla="*/ 307 h 863418"/>
              <a:gd name="connsiteX5" fmla="*/ 127896 w 1278201"/>
              <a:gd name="connsiteY5" fmla="*/ 132392 h 863418"/>
              <a:gd name="connsiteX6" fmla="*/ 16621 w 1278201"/>
              <a:gd name="connsiteY6" fmla="*/ 547763 h 863418"/>
              <a:gd name="connsiteX7" fmla="*/ 320413 w 1278201"/>
              <a:gd name="connsiteY7" fmla="*/ 728809 h 863418"/>
              <a:gd name="connsiteX8" fmla="*/ 409697 w 1278201"/>
              <a:gd name="connsiteY8" fmla="*/ 863418 h 863418"/>
              <a:gd name="connsiteX0" fmla="*/ 383991 w 1278201"/>
              <a:gd name="connsiteY0" fmla="*/ 861369 h 861369"/>
              <a:gd name="connsiteX1" fmla="*/ 599566 w 1278201"/>
              <a:gd name="connsiteY1" fmla="*/ 759866 h 861369"/>
              <a:gd name="connsiteX2" fmla="*/ 1200010 w 1278201"/>
              <a:gd name="connsiteY2" fmla="*/ 598192 h 861369"/>
              <a:gd name="connsiteX3" fmla="*/ 1201248 w 1278201"/>
              <a:gd name="connsiteY3" fmla="*/ 122888 h 861369"/>
              <a:gd name="connsiteX4" fmla="*/ 479635 w 1278201"/>
              <a:gd name="connsiteY4" fmla="*/ 307 h 861369"/>
              <a:gd name="connsiteX5" fmla="*/ 127896 w 1278201"/>
              <a:gd name="connsiteY5" fmla="*/ 132392 h 861369"/>
              <a:gd name="connsiteX6" fmla="*/ 16621 w 1278201"/>
              <a:gd name="connsiteY6" fmla="*/ 547763 h 861369"/>
              <a:gd name="connsiteX7" fmla="*/ 320413 w 1278201"/>
              <a:gd name="connsiteY7" fmla="*/ 728809 h 861369"/>
              <a:gd name="connsiteX8" fmla="*/ 383991 w 1278201"/>
              <a:gd name="connsiteY8" fmla="*/ 861369 h 861369"/>
              <a:gd name="connsiteX0" fmla="*/ 383991 w 1279319"/>
              <a:gd name="connsiteY0" fmla="*/ 864590 h 864590"/>
              <a:gd name="connsiteX1" fmla="*/ 599566 w 1279319"/>
              <a:gd name="connsiteY1" fmla="*/ 763087 h 864590"/>
              <a:gd name="connsiteX2" fmla="*/ 1200010 w 1279319"/>
              <a:gd name="connsiteY2" fmla="*/ 601413 h 864590"/>
              <a:gd name="connsiteX3" fmla="*/ 1203176 w 1279319"/>
              <a:gd name="connsiteY3" fmla="*/ 106217 h 864590"/>
              <a:gd name="connsiteX4" fmla="*/ 479635 w 1279319"/>
              <a:gd name="connsiteY4" fmla="*/ 3528 h 864590"/>
              <a:gd name="connsiteX5" fmla="*/ 127896 w 1279319"/>
              <a:gd name="connsiteY5" fmla="*/ 135613 h 864590"/>
              <a:gd name="connsiteX6" fmla="*/ 16621 w 1279319"/>
              <a:gd name="connsiteY6" fmla="*/ 550984 h 864590"/>
              <a:gd name="connsiteX7" fmla="*/ 320413 w 1279319"/>
              <a:gd name="connsiteY7" fmla="*/ 732030 h 864590"/>
              <a:gd name="connsiteX8" fmla="*/ 383991 w 1279319"/>
              <a:gd name="connsiteY8" fmla="*/ 864590 h 864590"/>
              <a:gd name="connsiteX0" fmla="*/ 383991 w 1265310"/>
              <a:gd name="connsiteY0" fmla="*/ 867523 h 867523"/>
              <a:gd name="connsiteX1" fmla="*/ 599566 w 1265310"/>
              <a:gd name="connsiteY1" fmla="*/ 766020 h 867523"/>
              <a:gd name="connsiteX2" fmla="*/ 1200010 w 1265310"/>
              <a:gd name="connsiteY2" fmla="*/ 604346 h 867523"/>
              <a:gd name="connsiteX3" fmla="*/ 1177382 w 1265310"/>
              <a:gd name="connsiteY3" fmla="*/ 99233 h 867523"/>
              <a:gd name="connsiteX4" fmla="*/ 479635 w 1265310"/>
              <a:gd name="connsiteY4" fmla="*/ 6461 h 867523"/>
              <a:gd name="connsiteX5" fmla="*/ 127896 w 1265310"/>
              <a:gd name="connsiteY5" fmla="*/ 138546 h 867523"/>
              <a:gd name="connsiteX6" fmla="*/ 16621 w 1265310"/>
              <a:gd name="connsiteY6" fmla="*/ 553917 h 867523"/>
              <a:gd name="connsiteX7" fmla="*/ 320413 w 1265310"/>
              <a:gd name="connsiteY7" fmla="*/ 734963 h 867523"/>
              <a:gd name="connsiteX8" fmla="*/ 383991 w 1265310"/>
              <a:gd name="connsiteY8" fmla="*/ 867523 h 867523"/>
              <a:gd name="connsiteX0" fmla="*/ 383991 w 1260069"/>
              <a:gd name="connsiteY0" fmla="*/ 875188 h 875188"/>
              <a:gd name="connsiteX1" fmla="*/ 599566 w 1260069"/>
              <a:gd name="connsiteY1" fmla="*/ 773685 h 875188"/>
              <a:gd name="connsiteX2" fmla="*/ 1200010 w 1260069"/>
              <a:gd name="connsiteY2" fmla="*/ 612011 h 875188"/>
              <a:gd name="connsiteX3" fmla="*/ 1166598 w 1260069"/>
              <a:gd name="connsiteY3" fmla="*/ 87958 h 875188"/>
              <a:gd name="connsiteX4" fmla="*/ 479635 w 1260069"/>
              <a:gd name="connsiteY4" fmla="*/ 14126 h 875188"/>
              <a:gd name="connsiteX5" fmla="*/ 127896 w 1260069"/>
              <a:gd name="connsiteY5" fmla="*/ 146211 h 875188"/>
              <a:gd name="connsiteX6" fmla="*/ 16621 w 1260069"/>
              <a:gd name="connsiteY6" fmla="*/ 561582 h 875188"/>
              <a:gd name="connsiteX7" fmla="*/ 320413 w 1260069"/>
              <a:gd name="connsiteY7" fmla="*/ 742628 h 875188"/>
              <a:gd name="connsiteX8" fmla="*/ 383991 w 1260069"/>
              <a:gd name="connsiteY8" fmla="*/ 875188 h 8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069" h="875188">
                <a:moveTo>
                  <a:pt x="383991" y="875188"/>
                </a:moveTo>
                <a:cubicBezTo>
                  <a:pt x="467430" y="863758"/>
                  <a:pt x="463563" y="817548"/>
                  <a:pt x="599566" y="773685"/>
                </a:cubicBezTo>
                <a:cubicBezTo>
                  <a:pt x="735569" y="729822"/>
                  <a:pt x="1105505" y="726299"/>
                  <a:pt x="1200010" y="612011"/>
                </a:cubicBezTo>
                <a:cubicBezTo>
                  <a:pt x="1294515" y="497723"/>
                  <a:pt x="1273087" y="212164"/>
                  <a:pt x="1166598" y="87958"/>
                </a:cubicBezTo>
                <a:cubicBezTo>
                  <a:pt x="1060108" y="-36248"/>
                  <a:pt x="652752" y="4417"/>
                  <a:pt x="479635" y="14126"/>
                </a:cubicBezTo>
                <a:cubicBezTo>
                  <a:pt x="306518" y="23835"/>
                  <a:pt x="203255" y="52422"/>
                  <a:pt x="127896" y="146211"/>
                </a:cubicBezTo>
                <a:cubicBezTo>
                  <a:pt x="52537" y="240000"/>
                  <a:pt x="-37813" y="396246"/>
                  <a:pt x="16621" y="561582"/>
                </a:cubicBezTo>
                <a:cubicBezTo>
                  <a:pt x="76171" y="705660"/>
                  <a:pt x="164537" y="769418"/>
                  <a:pt x="320413" y="742628"/>
                </a:cubicBezTo>
                <a:cubicBezTo>
                  <a:pt x="447408" y="763906"/>
                  <a:pt x="383991" y="875188"/>
                  <a:pt x="383991" y="875188"/>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CDDE339A-899E-F89D-4D29-6D35665437C8}"/>
              </a:ext>
            </a:extLst>
          </p:cNvPr>
          <p:cNvSpPr>
            <a:spLocks noGrp="1"/>
          </p:cNvSpPr>
          <p:nvPr>
            <p:ph type="title"/>
          </p:nvPr>
        </p:nvSpPr>
        <p:spPr>
          <a:xfrm>
            <a:off x="801044" y="1018310"/>
            <a:ext cx="4977065" cy="1620982"/>
          </a:xfrm>
        </p:spPr>
        <p:txBody>
          <a:bodyPr>
            <a:normAutofit/>
          </a:bodyPr>
          <a:lstStyle/>
          <a:p>
            <a:pPr algn="ctr"/>
            <a:r>
              <a:rPr lang="en-US" dirty="0"/>
              <a:t>Daniel </a:t>
            </a:r>
            <a:r>
              <a:rPr lang="en-US" dirty="0" err="1"/>
              <a:t>Boyarin</a:t>
            </a:r>
            <a:r>
              <a:rPr lang="en-US" dirty="0"/>
              <a:t>: Judaism</a:t>
            </a:r>
            <a:endParaRPr lang="en-US"/>
          </a:p>
        </p:txBody>
      </p:sp>
      <p:sp>
        <p:nvSpPr>
          <p:cNvPr id="1035" name="Freeform: Shape 1034">
            <a:extLst>
              <a:ext uri="{FF2B5EF4-FFF2-40B4-BE49-F238E27FC236}">
                <a16:creationId xmlns:a16="http://schemas.microsoft.com/office/drawing/2014/main" id="{653D55FC-CA98-4FE1-AA6F-CED66099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590463" y="613172"/>
            <a:ext cx="5553903" cy="258852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445691 w 1259724"/>
              <a:gd name="connsiteY0" fmla="*/ 862812 h 862812"/>
              <a:gd name="connsiteX1" fmla="*/ 832301 w 1259724"/>
              <a:gd name="connsiteY1" fmla="*/ 773732 h 862812"/>
              <a:gd name="connsiteX2" fmla="*/ 1191107 w 1259724"/>
              <a:gd name="connsiteY2" fmla="*/ 600949 h 862812"/>
              <a:gd name="connsiteX3" fmla="*/ 1190060 w 1259724"/>
              <a:gd name="connsiteY3" fmla="*/ 163370 h 862812"/>
              <a:gd name="connsiteX4" fmla="*/ 470732 w 1259724"/>
              <a:gd name="connsiteY4" fmla="*/ 3064 h 862812"/>
              <a:gd name="connsiteX5" fmla="*/ 118993 w 1259724"/>
              <a:gd name="connsiteY5" fmla="*/ 135149 h 862812"/>
              <a:gd name="connsiteX6" fmla="*/ 18580 w 1259724"/>
              <a:gd name="connsiteY6" fmla="*/ 565801 h 862812"/>
              <a:gd name="connsiteX7" fmla="*/ 556933 w 1259724"/>
              <a:gd name="connsiteY7" fmla="*/ 707819 h 862812"/>
              <a:gd name="connsiteX8" fmla="*/ 445691 w 1259724"/>
              <a:gd name="connsiteY8" fmla="*/ 862812 h 862812"/>
              <a:gd name="connsiteX0" fmla="*/ 445691 w 1259724"/>
              <a:gd name="connsiteY0" fmla="*/ 862812 h 862812"/>
              <a:gd name="connsiteX1" fmla="*/ 832301 w 1259724"/>
              <a:gd name="connsiteY1" fmla="*/ 773732 h 862812"/>
              <a:gd name="connsiteX2" fmla="*/ 1191107 w 1259724"/>
              <a:gd name="connsiteY2" fmla="*/ 600949 h 862812"/>
              <a:gd name="connsiteX3" fmla="*/ 1190060 w 1259724"/>
              <a:gd name="connsiteY3" fmla="*/ 163370 h 862812"/>
              <a:gd name="connsiteX4" fmla="*/ 470732 w 1259724"/>
              <a:gd name="connsiteY4" fmla="*/ 3064 h 862812"/>
              <a:gd name="connsiteX5" fmla="*/ 118993 w 1259724"/>
              <a:gd name="connsiteY5" fmla="*/ 135149 h 862812"/>
              <a:gd name="connsiteX6" fmla="*/ 18580 w 1259724"/>
              <a:gd name="connsiteY6" fmla="*/ 565801 h 862812"/>
              <a:gd name="connsiteX7" fmla="*/ 411714 w 1259724"/>
              <a:gd name="connsiteY7" fmla="*/ 713331 h 862812"/>
              <a:gd name="connsiteX8" fmla="*/ 445691 w 1259724"/>
              <a:gd name="connsiteY8" fmla="*/ 862812 h 862812"/>
              <a:gd name="connsiteX0" fmla="*/ 400794 w 1259724"/>
              <a:gd name="connsiteY0" fmla="*/ 866175 h 866175"/>
              <a:gd name="connsiteX1" fmla="*/ 832301 w 1259724"/>
              <a:gd name="connsiteY1" fmla="*/ 773732 h 866175"/>
              <a:gd name="connsiteX2" fmla="*/ 1191107 w 1259724"/>
              <a:gd name="connsiteY2" fmla="*/ 600949 h 866175"/>
              <a:gd name="connsiteX3" fmla="*/ 1190060 w 1259724"/>
              <a:gd name="connsiteY3" fmla="*/ 163370 h 866175"/>
              <a:gd name="connsiteX4" fmla="*/ 470732 w 1259724"/>
              <a:gd name="connsiteY4" fmla="*/ 3064 h 866175"/>
              <a:gd name="connsiteX5" fmla="*/ 118993 w 1259724"/>
              <a:gd name="connsiteY5" fmla="*/ 135149 h 866175"/>
              <a:gd name="connsiteX6" fmla="*/ 18580 w 1259724"/>
              <a:gd name="connsiteY6" fmla="*/ 565801 h 866175"/>
              <a:gd name="connsiteX7" fmla="*/ 411714 w 1259724"/>
              <a:gd name="connsiteY7" fmla="*/ 713331 h 866175"/>
              <a:gd name="connsiteX8" fmla="*/ 400794 w 1259724"/>
              <a:gd name="connsiteY8" fmla="*/ 866175 h 866175"/>
              <a:gd name="connsiteX0" fmla="*/ 400794 w 1259724"/>
              <a:gd name="connsiteY0" fmla="*/ 866175 h 866175"/>
              <a:gd name="connsiteX1" fmla="*/ 832301 w 1259724"/>
              <a:gd name="connsiteY1" fmla="*/ 773732 h 866175"/>
              <a:gd name="connsiteX2" fmla="*/ 1191107 w 1259724"/>
              <a:gd name="connsiteY2" fmla="*/ 600949 h 866175"/>
              <a:gd name="connsiteX3" fmla="*/ 1190060 w 1259724"/>
              <a:gd name="connsiteY3" fmla="*/ 163370 h 866175"/>
              <a:gd name="connsiteX4" fmla="*/ 470732 w 1259724"/>
              <a:gd name="connsiteY4" fmla="*/ 3064 h 866175"/>
              <a:gd name="connsiteX5" fmla="*/ 118993 w 1259724"/>
              <a:gd name="connsiteY5" fmla="*/ 135149 h 866175"/>
              <a:gd name="connsiteX6" fmla="*/ 18580 w 1259724"/>
              <a:gd name="connsiteY6" fmla="*/ 565801 h 866175"/>
              <a:gd name="connsiteX7" fmla="*/ 380632 w 1259724"/>
              <a:gd name="connsiteY7" fmla="*/ 715659 h 866175"/>
              <a:gd name="connsiteX8" fmla="*/ 400794 w 1259724"/>
              <a:gd name="connsiteY8" fmla="*/ 866175 h 866175"/>
              <a:gd name="connsiteX0" fmla="*/ 400794 w 1261946"/>
              <a:gd name="connsiteY0" fmla="*/ 866175 h 866175"/>
              <a:gd name="connsiteX1" fmla="*/ 690703 w 1261946"/>
              <a:gd name="connsiteY1" fmla="*/ 784338 h 866175"/>
              <a:gd name="connsiteX2" fmla="*/ 1191107 w 1261946"/>
              <a:gd name="connsiteY2" fmla="*/ 600949 h 866175"/>
              <a:gd name="connsiteX3" fmla="*/ 1190060 w 1261946"/>
              <a:gd name="connsiteY3" fmla="*/ 163370 h 866175"/>
              <a:gd name="connsiteX4" fmla="*/ 470732 w 1261946"/>
              <a:gd name="connsiteY4" fmla="*/ 3064 h 866175"/>
              <a:gd name="connsiteX5" fmla="*/ 118993 w 1261946"/>
              <a:gd name="connsiteY5" fmla="*/ 135149 h 866175"/>
              <a:gd name="connsiteX6" fmla="*/ 18580 w 1261946"/>
              <a:gd name="connsiteY6" fmla="*/ 565801 h 866175"/>
              <a:gd name="connsiteX7" fmla="*/ 380632 w 1261946"/>
              <a:gd name="connsiteY7" fmla="*/ 715659 h 866175"/>
              <a:gd name="connsiteX8" fmla="*/ 400794 w 1261946"/>
              <a:gd name="connsiteY8" fmla="*/ 866175 h 866175"/>
              <a:gd name="connsiteX0" fmla="*/ 400794 w 1261946"/>
              <a:gd name="connsiteY0" fmla="*/ 866175 h 866175"/>
              <a:gd name="connsiteX1" fmla="*/ 690703 w 1261946"/>
              <a:gd name="connsiteY1" fmla="*/ 784338 h 866175"/>
              <a:gd name="connsiteX2" fmla="*/ 1191107 w 1261946"/>
              <a:gd name="connsiteY2" fmla="*/ 600949 h 866175"/>
              <a:gd name="connsiteX3" fmla="*/ 1190060 w 1261946"/>
              <a:gd name="connsiteY3" fmla="*/ 163370 h 866175"/>
              <a:gd name="connsiteX4" fmla="*/ 470732 w 1261946"/>
              <a:gd name="connsiteY4" fmla="*/ 3064 h 866175"/>
              <a:gd name="connsiteX5" fmla="*/ 118993 w 1261946"/>
              <a:gd name="connsiteY5" fmla="*/ 135149 h 866175"/>
              <a:gd name="connsiteX6" fmla="*/ 18580 w 1261946"/>
              <a:gd name="connsiteY6" fmla="*/ 565801 h 866175"/>
              <a:gd name="connsiteX7" fmla="*/ 380632 w 1261946"/>
              <a:gd name="connsiteY7" fmla="*/ 715659 h 866175"/>
              <a:gd name="connsiteX8" fmla="*/ 400794 w 1261946"/>
              <a:gd name="connsiteY8" fmla="*/ 866175 h 866175"/>
              <a:gd name="connsiteX0" fmla="*/ 400794 w 1265038"/>
              <a:gd name="connsiteY0" fmla="*/ 866175 h 866175"/>
              <a:gd name="connsiteX1" fmla="*/ 638899 w 1265038"/>
              <a:gd name="connsiteY1" fmla="*/ 788218 h 866175"/>
              <a:gd name="connsiteX2" fmla="*/ 1191107 w 1265038"/>
              <a:gd name="connsiteY2" fmla="*/ 600949 h 866175"/>
              <a:gd name="connsiteX3" fmla="*/ 1190060 w 1265038"/>
              <a:gd name="connsiteY3" fmla="*/ 163370 h 866175"/>
              <a:gd name="connsiteX4" fmla="*/ 470732 w 1265038"/>
              <a:gd name="connsiteY4" fmla="*/ 3064 h 866175"/>
              <a:gd name="connsiteX5" fmla="*/ 118993 w 1265038"/>
              <a:gd name="connsiteY5" fmla="*/ 135149 h 866175"/>
              <a:gd name="connsiteX6" fmla="*/ 18580 w 1265038"/>
              <a:gd name="connsiteY6" fmla="*/ 565801 h 866175"/>
              <a:gd name="connsiteX7" fmla="*/ 380632 w 1265038"/>
              <a:gd name="connsiteY7" fmla="*/ 715659 h 866175"/>
              <a:gd name="connsiteX8" fmla="*/ 400794 w 1265038"/>
              <a:gd name="connsiteY8" fmla="*/ 866175 h 866175"/>
              <a:gd name="connsiteX0" fmla="*/ 400794 w 1266381"/>
              <a:gd name="connsiteY0" fmla="*/ 863418 h 863418"/>
              <a:gd name="connsiteX1" fmla="*/ 638899 w 1266381"/>
              <a:gd name="connsiteY1" fmla="*/ 785461 h 863418"/>
              <a:gd name="connsiteX2" fmla="*/ 1191107 w 1266381"/>
              <a:gd name="connsiteY2" fmla="*/ 598192 h 863418"/>
              <a:gd name="connsiteX3" fmla="*/ 1192345 w 1266381"/>
              <a:gd name="connsiteY3" fmla="*/ 122888 h 863418"/>
              <a:gd name="connsiteX4" fmla="*/ 470732 w 1266381"/>
              <a:gd name="connsiteY4" fmla="*/ 307 h 863418"/>
              <a:gd name="connsiteX5" fmla="*/ 118993 w 1266381"/>
              <a:gd name="connsiteY5" fmla="*/ 132392 h 863418"/>
              <a:gd name="connsiteX6" fmla="*/ 18580 w 1266381"/>
              <a:gd name="connsiteY6" fmla="*/ 563044 h 863418"/>
              <a:gd name="connsiteX7" fmla="*/ 380632 w 1266381"/>
              <a:gd name="connsiteY7" fmla="*/ 712902 h 863418"/>
              <a:gd name="connsiteX8" fmla="*/ 400794 w 1266381"/>
              <a:gd name="connsiteY8" fmla="*/ 863418 h 863418"/>
              <a:gd name="connsiteX0" fmla="*/ 400794 w 1268473"/>
              <a:gd name="connsiteY0" fmla="*/ 863418 h 863418"/>
              <a:gd name="connsiteX1" fmla="*/ 604196 w 1268473"/>
              <a:gd name="connsiteY1" fmla="*/ 782696 h 863418"/>
              <a:gd name="connsiteX2" fmla="*/ 1191107 w 1268473"/>
              <a:gd name="connsiteY2" fmla="*/ 598192 h 863418"/>
              <a:gd name="connsiteX3" fmla="*/ 1192345 w 1268473"/>
              <a:gd name="connsiteY3" fmla="*/ 122888 h 863418"/>
              <a:gd name="connsiteX4" fmla="*/ 470732 w 1268473"/>
              <a:gd name="connsiteY4" fmla="*/ 307 h 863418"/>
              <a:gd name="connsiteX5" fmla="*/ 118993 w 1268473"/>
              <a:gd name="connsiteY5" fmla="*/ 132392 h 863418"/>
              <a:gd name="connsiteX6" fmla="*/ 18580 w 1268473"/>
              <a:gd name="connsiteY6" fmla="*/ 563044 h 863418"/>
              <a:gd name="connsiteX7" fmla="*/ 380632 w 1268473"/>
              <a:gd name="connsiteY7" fmla="*/ 712902 h 863418"/>
              <a:gd name="connsiteX8" fmla="*/ 400794 w 1268473"/>
              <a:gd name="connsiteY8" fmla="*/ 863418 h 863418"/>
              <a:gd name="connsiteX0" fmla="*/ 400794 w 1268473"/>
              <a:gd name="connsiteY0" fmla="*/ 863418 h 863418"/>
              <a:gd name="connsiteX1" fmla="*/ 604196 w 1268473"/>
              <a:gd name="connsiteY1" fmla="*/ 782696 h 863418"/>
              <a:gd name="connsiteX2" fmla="*/ 1191107 w 1268473"/>
              <a:gd name="connsiteY2" fmla="*/ 598192 h 863418"/>
              <a:gd name="connsiteX3" fmla="*/ 1192345 w 1268473"/>
              <a:gd name="connsiteY3" fmla="*/ 122888 h 863418"/>
              <a:gd name="connsiteX4" fmla="*/ 470732 w 1268473"/>
              <a:gd name="connsiteY4" fmla="*/ 307 h 863418"/>
              <a:gd name="connsiteX5" fmla="*/ 118993 w 1268473"/>
              <a:gd name="connsiteY5" fmla="*/ 132392 h 863418"/>
              <a:gd name="connsiteX6" fmla="*/ 18580 w 1268473"/>
              <a:gd name="connsiteY6" fmla="*/ 563044 h 863418"/>
              <a:gd name="connsiteX7" fmla="*/ 325374 w 1268473"/>
              <a:gd name="connsiteY7" fmla="*/ 717041 h 863418"/>
              <a:gd name="connsiteX8" fmla="*/ 400794 w 1268473"/>
              <a:gd name="connsiteY8" fmla="*/ 863418 h 863418"/>
              <a:gd name="connsiteX0" fmla="*/ 400794 w 1268473"/>
              <a:gd name="connsiteY0" fmla="*/ 863418 h 863418"/>
              <a:gd name="connsiteX1" fmla="*/ 604196 w 1268473"/>
              <a:gd name="connsiteY1" fmla="*/ 782696 h 863418"/>
              <a:gd name="connsiteX2" fmla="*/ 1191107 w 1268473"/>
              <a:gd name="connsiteY2" fmla="*/ 598192 h 863418"/>
              <a:gd name="connsiteX3" fmla="*/ 1192345 w 1268473"/>
              <a:gd name="connsiteY3" fmla="*/ 122888 h 863418"/>
              <a:gd name="connsiteX4" fmla="*/ 470732 w 1268473"/>
              <a:gd name="connsiteY4" fmla="*/ 307 h 863418"/>
              <a:gd name="connsiteX5" fmla="*/ 118993 w 1268473"/>
              <a:gd name="connsiteY5" fmla="*/ 132392 h 863418"/>
              <a:gd name="connsiteX6" fmla="*/ 18580 w 1268473"/>
              <a:gd name="connsiteY6" fmla="*/ 563044 h 863418"/>
              <a:gd name="connsiteX7" fmla="*/ 325374 w 1268473"/>
              <a:gd name="connsiteY7" fmla="*/ 717041 h 863418"/>
              <a:gd name="connsiteX8" fmla="*/ 400794 w 1268473"/>
              <a:gd name="connsiteY8" fmla="*/ 863418 h 863418"/>
              <a:gd name="connsiteX0" fmla="*/ 400794 w 1268473"/>
              <a:gd name="connsiteY0" fmla="*/ 863418 h 863418"/>
              <a:gd name="connsiteX1" fmla="*/ 604196 w 1268473"/>
              <a:gd name="connsiteY1" fmla="*/ 782696 h 863418"/>
              <a:gd name="connsiteX2" fmla="*/ 1191107 w 1268473"/>
              <a:gd name="connsiteY2" fmla="*/ 598192 h 863418"/>
              <a:gd name="connsiteX3" fmla="*/ 1192345 w 1268473"/>
              <a:gd name="connsiteY3" fmla="*/ 122888 h 863418"/>
              <a:gd name="connsiteX4" fmla="*/ 470732 w 1268473"/>
              <a:gd name="connsiteY4" fmla="*/ 307 h 863418"/>
              <a:gd name="connsiteX5" fmla="*/ 118993 w 1268473"/>
              <a:gd name="connsiteY5" fmla="*/ 132392 h 863418"/>
              <a:gd name="connsiteX6" fmla="*/ 18580 w 1268473"/>
              <a:gd name="connsiteY6" fmla="*/ 563044 h 863418"/>
              <a:gd name="connsiteX7" fmla="*/ 325374 w 1268473"/>
              <a:gd name="connsiteY7" fmla="*/ 717041 h 863418"/>
              <a:gd name="connsiteX8" fmla="*/ 400794 w 1268473"/>
              <a:gd name="connsiteY8" fmla="*/ 863418 h 863418"/>
              <a:gd name="connsiteX0" fmla="*/ 400794 w 1268473"/>
              <a:gd name="connsiteY0" fmla="*/ 863418 h 863418"/>
              <a:gd name="connsiteX1" fmla="*/ 604196 w 1268473"/>
              <a:gd name="connsiteY1" fmla="*/ 782696 h 863418"/>
              <a:gd name="connsiteX2" fmla="*/ 1191107 w 1268473"/>
              <a:gd name="connsiteY2" fmla="*/ 598192 h 863418"/>
              <a:gd name="connsiteX3" fmla="*/ 1192345 w 1268473"/>
              <a:gd name="connsiteY3" fmla="*/ 122888 h 863418"/>
              <a:gd name="connsiteX4" fmla="*/ 470732 w 1268473"/>
              <a:gd name="connsiteY4" fmla="*/ 307 h 863418"/>
              <a:gd name="connsiteX5" fmla="*/ 118993 w 1268473"/>
              <a:gd name="connsiteY5" fmla="*/ 132392 h 863418"/>
              <a:gd name="connsiteX6" fmla="*/ 18580 w 1268473"/>
              <a:gd name="connsiteY6" fmla="*/ 563044 h 863418"/>
              <a:gd name="connsiteX7" fmla="*/ 315347 w 1268473"/>
              <a:gd name="connsiteY7" fmla="*/ 728522 h 863418"/>
              <a:gd name="connsiteX8" fmla="*/ 400794 w 1268473"/>
              <a:gd name="connsiteY8" fmla="*/ 863418 h 863418"/>
              <a:gd name="connsiteX0" fmla="*/ 400200 w 1267879"/>
              <a:gd name="connsiteY0" fmla="*/ 863418 h 863418"/>
              <a:gd name="connsiteX1" fmla="*/ 603602 w 1267879"/>
              <a:gd name="connsiteY1" fmla="*/ 782696 h 863418"/>
              <a:gd name="connsiteX2" fmla="*/ 1190513 w 1267879"/>
              <a:gd name="connsiteY2" fmla="*/ 598192 h 863418"/>
              <a:gd name="connsiteX3" fmla="*/ 1191751 w 1267879"/>
              <a:gd name="connsiteY3" fmla="*/ 122888 h 863418"/>
              <a:gd name="connsiteX4" fmla="*/ 470138 w 1267879"/>
              <a:gd name="connsiteY4" fmla="*/ 307 h 863418"/>
              <a:gd name="connsiteX5" fmla="*/ 118399 w 1267879"/>
              <a:gd name="connsiteY5" fmla="*/ 132392 h 863418"/>
              <a:gd name="connsiteX6" fmla="*/ 17986 w 1267879"/>
              <a:gd name="connsiteY6" fmla="*/ 563044 h 863418"/>
              <a:gd name="connsiteX7" fmla="*/ 314753 w 1267879"/>
              <a:gd name="connsiteY7" fmla="*/ 728522 h 863418"/>
              <a:gd name="connsiteX8" fmla="*/ 400200 w 1267879"/>
              <a:gd name="connsiteY8" fmla="*/ 863418 h 863418"/>
              <a:gd name="connsiteX0" fmla="*/ 409697 w 1277376"/>
              <a:gd name="connsiteY0" fmla="*/ 863418 h 863418"/>
              <a:gd name="connsiteX1" fmla="*/ 613099 w 1277376"/>
              <a:gd name="connsiteY1" fmla="*/ 782696 h 863418"/>
              <a:gd name="connsiteX2" fmla="*/ 1200010 w 1277376"/>
              <a:gd name="connsiteY2" fmla="*/ 598192 h 863418"/>
              <a:gd name="connsiteX3" fmla="*/ 1201248 w 1277376"/>
              <a:gd name="connsiteY3" fmla="*/ 122888 h 863418"/>
              <a:gd name="connsiteX4" fmla="*/ 479635 w 1277376"/>
              <a:gd name="connsiteY4" fmla="*/ 307 h 863418"/>
              <a:gd name="connsiteX5" fmla="*/ 127896 w 1277376"/>
              <a:gd name="connsiteY5" fmla="*/ 132392 h 863418"/>
              <a:gd name="connsiteX6" fmla="*/ 16621 w 1277376"/>
              <a:gd name="connsiteY6" fmla="*/ 547763 h 863418"/>
              <a:gd name="connsiteX7" fmla="*/ 324250 w 1277376"/>
              <a:gd name="connsiteY7" fmla="*/ 728522 h 863418"/>
              <a:gd name="connsiteX8" fmla="*/ 409697 w 1277376"/>
              <a:gd name="connsiteY8" fmla="*/ 863418 h 863418"/>
              <a:gd name="connsiteX0" fmla="*/ 409697 w 1277792"/>
              <a:gd name="connsiteY0" fmla="*/ 863418 h 863418"/>
              <a:gd name="connsiteX1" fmla="*/ 606271 w 1277792"/>
              <a:gd name="connsiteY1" fmla="*/ 769299 h 863418"/>
              <a:gd name="connsiteX2" fmla="*/ 1200010 w 1277792"/>
              <a:gd name="connsiteY2" fmla="*/ 598192 h 863418"/>
              <a:gd name="connsiteX3" fmla="*/ 1201248 w 1277792"/>
              <a:gd name="connsiteY3" fmla="*/ 122888 h 863418"/>
              <a:gd name="connsiteX4" fmla="*/ 479635 w 1277792"/>
              <a:gd name="connsiteY4" fmla="*/ 307 h 863418"/>
              <a:gd name="connsiteX5" fmla="*/ 127896 w 1277792"/>
              <a:gd name="connsiteY5" fmla="*/ 132392 h 863418"/>
              <a:gd name="connsiteX6" fmla="*/ 16621 w 1277792"/>
              <a:gd name="connsiteY6" fmla="*/ 547763 h 863418"/>
              <a:gd name="connsiteX7" fmla="*/ 324250 w 1277792"/>
              <a:gd name="connsiteY7" fmla="*/ 728522 h 863418"/>
              <a:gd name="connsiteX8" fmla="*/ 409697 w 1277792"/>
              <a:gd name="connsiteY8" fmla="*/ 863418 h 863418"/>
              <a:gd name="connsiteX0" fmla="*/ 409697 w 1277792"/>
              <a:gd name="connsiteY0" fmla="*/ 863418 h 863418"/>
              <a:gd name="connsiteX1" fmla="*/ 606271 w 1277792"/>
              <a:gd name="connsiteY1" fmla="*/ 769299 h 863418"/>
              <a:gd name="connsiteX2" fmla="*/ 1200010 w 1277792"/>
              <a:gd name="connsiteY2" fmla="*/ 598192 h 863418"/>
              <a:gd name="connsiteX3" fmla="*/ 1201248 w 1277792"/>
              <a:gd name="connsiteY3" fmla="*/ 122888 h 863418"/>
              <a:gd name="connsiteX4" fmla="*/ 479635 w 1277792"/>
              <a:gd name="connsiteY4" fmla="*/ 307 h 863418"/>
              <a:gd name="connsiteX5" fmla="*/ 127896 w 1277792"/>
              <a:gd name="connsiteY5" fmla="*/ 132392 h 863418"/>
              <a:gd name="connsiteX6" fmla="*/ 16621 w 1277792"/>
              <a:gd name="connsiteY6" fmla="*/ 547763 h 863418"/>
              <a:gd name="connsiteX7" fmla="*/ 320413 w 1277792"/>
              <a:gd name="connsiteY7" fmla="*/ 728809 h 863418"/>
              <a:gd name="connsiteX8" fmla="*/ 409697 w 1277792"/>
              <a:gd name="connsiteY8" fmla="*/ 863418 h 863418"/>
              <a:gd name="connsiteX0" fmla="*/ 409697 w 1277792"/>
              <a:gd name="connsiteY0" fmla="*/ 863418 h 863418"/>
              <a:gd name="connsiteX1" fmla="*/ 606271 w 1277792"/>
              <a:gd name="connsiteY1" fmla="*/ 769299 h 863418"/>
              <a:gd name="connsiteX2" fmla="*/ 1200010 w 1277792"/>
              <a:gd name="connsiteY2" fmla="*/ 598192 h 863418"/>
              <a:gd name="connsiteX3" fmla="*/ 1201248 w 1277792"/>
              <a:gd name="connsiteY3" fmla="*/ 122888 h 863418"/>
              <a:gd name="connsiteX4" fmla="*/ 479635 w 1277792"/>
              <a:gd name="connsiteY4" fmla="*/ 307 h 863418"/>
              <a:gd name="connsiteX5" fmla="*/ 127896 w 1277792"/>
              <a:gd name="connsiteY5" fmla="*/ 132392 h 863418"/>
              <a:gd name="connsiteX6" fmla="*/ 16621 w 1277792"/>
              <a:gd name="connsiteY6" fmla="*/ 547763 h 863418"/>
              <a:gd name="connsiteX7" fmla="*/ 320413 w 1277792"/>
              <a:gd name="connsiteY7" fmla="*/ 728809 h 863418"/>
              <a:gd name="connsiteX8" fmla="*/ 409697 w 1277792"/>
              <a:gd name="connsiteY8" fmla="*/ 863418 h 863418"/>
              <a:gd name="connsiteX0" fmla="*/ 409697 w 1278201"/>
              <a:gd name="connsiteY0" fmla="*/ 863418 h 863418"/>
              <a:gd name="connsiteX1" fmla="*/ 599566 w 1278201"/>
              <a:gd name="connsiteY1" fmla="*/ 759866 h 863418"/>
              <a:gd name="connsiteX2" fmla="*/ 1200010 w 1278201"/>
              <a:gd name="connsiteY2" fmla="*/ 598192 h 863418"/>
              <a:gd name="connsiteX3" fmla="*/ 1201248 w 1278201"/>
              <a:gd name="connsiteY3" fmla="*/ 122888 h 863418"/>
              <a:gd name="connsiteX4" fmla="*/ 479635 w 1278201"/>
              <a:gd name="connsiteY4" fmla="*/ 307 h 863418"/>
              <a:gd name="connsiteX5" fmla="*/ 127896 w 1278201"/>
              <a:gd name="connsiteY5" fmla="*/ 132392 h 863418"/>
              <a:gd name="connsiteX6" fmla="*/ 16621 w 1278201"/>
              <a:gd name="connsiteY6" fmla="*/ 547763 h 863418"/>
              <a:gd name="connsiteX7" fmla="*/ 320413 w 1278201"/>
              <a:gd name="connsiteY7" fmla="*/ 728809 h 863418"/>
              <a:gd name="connsiteX8" fmla="*/ 409697 w 1278201"/>
              <a:gd name="connsiteY8" fmla="*/ 863418 h 863418"/>
              <a:gd name="connsiteX0" fmla="*/ 383991 w 1278201"/>
              <a:gd name="connsiteY0" fmla="*/ 861369 h 861369"/>
              <a:gd name="connsiteX1" fmla="*/ 599566 w 1278201"/>
              <a:gd name="connsiteY1" fmla="*/ 759866 h 861369"/>
              <a:gd name="connsiteX2" fmla="*/ 1200010 w 1278201"/>
              <a:gd name="connsiteY2" fmla="*/ 598192 h 861369"/>
              <a:gd name="connsiteX3" fmla="*/ 1201248 w 1278201"/>
              <a:gd name="connsiteY3" fmla="*/ 122888 h 861369"/>
              <a:gd name="connsiteX4" fmla="*/ 479635 w 1278201"/>
              <a:gd name="connsiteY4" fmla="*/ 307 h 861369"/>
              <a:gd name="connsiteX5" fmla="*/ 127896 w 1278201"/>
              <a:gd name="connsiteY5" fmla="*/ 132392 h 861369"/>
              <a:gd name="connsiteX6" fmla="*/ 16621 w 1278201"/>
              <a:gd name="connsiteY6" fmla="*/ 547763 h 861369"/>
              <a:gd name="connsiteX7" fmla="*/ 320413 w 1278201"/>
              <a:gd name="connsiteY7" fmla="*/ 728809 h 861369"/>
              <a:gd name="connsiteX8" fmla="*/ 383991 w 1278201"/>
              <a:gd name="connsiteY8" fmla="*/ 861369 h 861369"/>
              <a:gd name="connsiteX0" fmla="*/ 383991 w 1279319"/>
              <a:gd name="connsiteY0" fmla="*/ 864590 h 864590"/>
              <a:gd name="connsiteX1" fmla="*/ 599566 w 1279319"/>
              <a:gd name="connsiteY1" fmla="*/ 763087 h 864590"/>
              <a:gd name="connsiteX2" fmla="*/ 1200010 w 1279319"/>
              <a:gd name="connsiteY2" fmla="*/ 601413 h 864590"/>
              <a:gd name="connsiteX3" fmla="*/ 1203176 w 1279319"/>
              <a:gd name="connsiteY3" fmla="*/ 106217 h 864590"/>
              <a:gd name="connsiteX4" fmla="*/ 479635 w 1279319"/>
              <a:gd name="connsiteY4" fmla="*/ 3528 h 864590"/>
              <a:gd name="connsiteX5" fmla="*/ 127896 w 1279319"/>
              <a:gd name="connsiteY5" fmla="*/ 135613 h 864590"/>
              <a:gd name="connsiteX6" fmla="*/ 16621 w 1279319"/>
              <a:gd name="connsiteY6" fmla="*/ 550984 h 864590"/>
              <a:gd name="connsiteX7" fmla="*/ 320413 w 1279319"/>
              <a:gd name="connsiteY7" fmla="*/ 732030 h 864590"/>
              <a:gd name="connsiteX8" fmla="*/ 383991 w 1279319"/>
              <a:gd name="connsiteY8" fmla="*/ 864590 h 864590"/>
              <a:gd name="connsiteX0" fmla="*/ 383991 w 1265310"/>
              <a:gd name="connsiteY0" fmla="*/ 867523 h 867523"/>
              <a:gd name="connsiteX1" fmla="*/ 599566 w 1265310"/>
              <a:gd name="connsiteY1" fmla="*/ 766020 h 867523"/>
              <a:gd name="connsiteX2" fmla="*/ 1200010 w 1265310"/>
              <a:gd name="connsiteY2" fmla="*/ 604346 h 867523"/>
              <a:gd name="connsiteX3" fmla="*/ 1177382 w 1265310"/>
              <a:gd name="connsiteY3" fmla="*/ 99233 h 867523"/>
              <a:gd name="connsiteX4" fmla="*/ 479635 w 1265310"/>
              <a:gd name="connsiteY4" fmla="*/ 6461 h 867523"/>
              <a:gd name="connsiteX5" fmla="*/ 127896 w 1265310"/>
              <a:gd name="connsiteY5" fmla="*/ 138546 h 867523"/>
              <a:gd name="connsiteX6" fmla="*/ 16621 w 1265310"/>
              <a:gd name="connsiteY6" fmla="*/ 553917 h 867523"/>
              <a:gd name="connsiteX7" fmla="*/ 320413 w 1265310"/>
              <a:gd name="connsiteY7" fmla="*/ 734963 h 867523"/>
              <a:gd name="connsiteX8" fmla="*/ 383991 w 1265310"/>
              <a:gd name="connsiteY8" fmla="*/ 867523 h 867523"/>
              <a:gd name="connsiteX0" fmla="*/ 383991 w 1260069"/>
              <a:gd name="connsiteY0" fmla="*/ 875188 h 875188"/>
              <a:gd name="connsiteX1" fmla="*/ 599566 w 1260069"/>
              <a:gd name="connsiteY1" fmla="*/ 773685 h 875188"/>
              <a:gd name="connsiteX2" fmla="*/ 1200010 w 1260069"/>
              <a:gd name="connsiteY2" fmla="*/ 612011 h 875188"/>
              <a:gd name="connsiteX3" fmla="*/ 1166598 w 1260069"/>
              <a:gd name="connsiteY3" fmla="*/ 87958 h 875188"/>
              <a:gd name="connsiteX4" fmla="*/ 479635 w 1260069"/>
              <a:gd name="connsiteY4" fmla="*/ 14126 h 875188"/>
              <a:gd name="connsiteX5" fmla="*/ 127896 w 1260069"/>
              <a:gd name="connsiteY5" fmla="*/ 146211 h 875188"/>
              <a:gd name="connsiteX6" fmla="*/ 16621 w 1260069"/>
              <a:gd name="connsiteY6" fmla="*/ 561582 h 875188"/>
              <a:gd name="connsiteX7" fmla="*/ 320413 w 1260069"/>
              <a:gd name="connsiteY7" fmla="*/ 742628 h 875188"/>
              <a:gd name="connsiteX8" fmla="*/ 383991 w 1260069"/>
              <a:gd name="connsiteY8" fmla="*/ 875188 h 8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069" h="875188">
                <a:moveTo>
                  <a:pt x="383991" y="875188"/>
                </a:moveTo>
                <a:cubicBezTo>
                  <a:pt x="467430" y="863758"/>
                  <a:pt x="463563" y="817548"/>
                  <a:pt x="599566" y="773685"/>
                </a:cubicBezTo>
                <a:cubicBezTo>
                  <a:pt x="735569" y="729822"/>
                  <a:pt x="1105505" y="726299"/>
                  <a:pt x="1200010" y="612011"/>
                </a:cubicBezTo>
                <a:cubicBezTo>
                  <a:pt x="1294515" y="497723"/>
                  <a:pt x="1273087" y="212164"/>
                  <a:pt x="1166598" y="87958"/>
                </a:cubicBezTo>
                <a:cubicBezTo>
                  <a:pt x="1060108" y="-36248"/>
                  <a:pt x="652752" y="4417"/>
                  <a:pt x="479635" y="14126"/>
                </a:cubicBezTo>
                <a:cubicBezTo>
                  <a:pt x="306518" y="23835"/>
                  <a:pt x="203255" y="52422"/>
                  <a:pt x="127896" y="146211"/>
                </a:cubicBezTo>
                <a:cubicBezTo>
                  <a:pt x="52537" y="240000"/>
                  <a:pt x="-37813" y="396246"/>
                  <a:pt x="16621" y="561582"/>
                </a:cubicBezTo>
                <a:cubicBezTo>
                  <a:pt x="76171" y="705660"/>
                  <a:pt x="164537" y="769418"/>
                  <a:pt x="320413" y="742628"/>
                </a:cubicBezTo>
                <a:cubicBezTo>
                  <a:pt x="447408" y="763906"/>
                  <a:pt x="383991" y="875188"/>
                  <a:pt x="383991" y="875188"/>
                </a:cubicBezTo>
                <a:close/>
              </a:path>
            </a:pathLst>
          </a:custGeom>
          <a:noFill/>
          <a:ln w="19050" cap="flat">
            <a:solidFill>
              <a:schemeClr val="tx1"/>
            </a:solid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B278F4E7-B568-48E1-2D2F-81C887020291}"/>
              </a:ext>
            </a:extLst>
          </p:cNvPr>
          <p:cNvPicPr>
            <a:picLocks noChangeAspect="1"/>
          </p:cNvPicPr>
          <p:nvPr/>
        </p:nvPicPr>
        <p:blipFill rotWithShape="1">
          <a:blip r:embed="rId2"/>
          <a:srcRect t="16317" r="3" b="10321"/>
          <a:stretch/>
        </p:blipFill>
        <p:spPr>
          <a:xfrm>
            <a:off x="886398" y="3378290"/>
            <a:ext cx="2473958" cy="2739627"/>
          </a:xfrm>
          <a:custGeom>
            <a:avLst/>
            <a:gdLst/>
            <a:ahLst/>
            <a:cxnLst/>
            <a:rect l="l" t="t" r="r" b="b"/>
            <a:pathLst>
              <a:path w="2538067" h="3134604">
                <a:moveTo>
                  <a:pt x="177969" y="18"/>
                </a:moveTo>
                <a:cubicBezTo>
                  <a:pt x="235718" y="208"/>
                  <a:pt x="308079" y="1988"/>
                  <a:pt x="372698" y="4471"/>
                </a:cubicBezTo>
                <a:lnTo>
                  <a:pt x="2211657" y="19411"/>
                </a:lnTo>
                <a:lnTo>
                  <a:pt x="2538067" y="33498"/>
                </a:lnTo>
                <a:lnTo>
                  <a:pt x="2538067" y="3118762"/>
                </a:lnTo>
                <a:lnTo>
                  <a:pt x="2485878" y="3118554"/>
                </a:lnTo>
                <a:cubicBezTo>
                  <a:pt x="1861569" y="3117095"/>
                  <a:pt x="996125" y="3134604"/>
                  <a:pt x="412851" y="3134604"/>
                </a:cubicBezTo>
                <a:cubicBezTo>
                  <a:pt x="247606" y="3119663"/>
                  <a:pt x="129574" y="3134605"/>
                  <a:pt x="16263" y="3119663"/>
                </a:cubicBezTo>
                <a:cubicBezTo>
                  <a:pt x="-18360" y="2108657"/>
                  <a:pt x="8394" y="701716"/>
                  <a:pt x="39870" y="64235"/>
                </a:cubicBezTo>
                <a:cubicBezTo>
                  <a:pt x="42576" y="-14082"/>
                  <a:pt x="40333" y="11543"/>
                  <a:pt x="94628" y="1583"/>
                </a:cubicBezTo>
                <a:cubicBezTo>
                  <a:pt x="113929" y="361"/>
                  <a:pt x="143319" y="-97"/>
                  <a:pt x="177969" y="18"/>
                </a:cubicBezTo>
                <a:close/>
              </a:path>
            </a:pathLst>
          </a:custGeom>
        </p:spPr>
      </p:pic>
      <p:sp>
        <p:nvSpPr>
          <p:cNvPr id="1037" name="Freeform: Shape 1036">
            <a:extLst>
              <a:ext uri="{FF2B5EF4-FFF2-40B4-BE49-F238E27FC236}">
                <a16:creationId xmlns:a16="http://schemas.microsoft.com/office/drawing/2014/main" id="{99B7B539-E79B-44C5-8319-9CE01F87F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86398" y="3378287"/>
            <a:ext cx="2473957" cy="273962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Judaism | Rutgers University Press">
            <a:extLst>
              <a:ext uri="{FF2B5EF4-FFF2-40B4-BE49-F238E27FC236}">
                <a16:creationId xmlns:a16="http://schemas.microsoft.com/office/drawing/2014/main" id="{730B2CC0-2DFF-6F05-439F-12963D530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60" r="-5" b="15969"/>
          <a:stretch/>
        </p:blipFill>
        <p:spPr bwMode="auto">
          <a:xfrm>
            <a:off x="3651615" y="3414326"/>
            <a:ext cx="2538484" cy="2763510"/>
          </a:xfrm>
          <a:custGeom>
            <a:avLst/>
            <a:gdLst/>
            <a:ahLst/>
            <a:cxnLst/>
            <a:rect l="l" t="t" r="r" b="b"/>
            <a:pathLst>
              <a:path w="2604265" h="3161930">
                <a:moveTo>
                  <a:pt x="1575632" y="164"/>
                </a:moveTo>
                <a:cubicBezTo>
                  <a:pt x="1963226" y="-768"/>
                  <a:pt x="2322469" y="1872"/>
                  <a:pt x="2568308" y="18800"/>
                </a:cubicBezTo>
                <a:cubicBezTo>
                  <a:pt x="2568308" y="1047222"/>
                  <a:pt x="2637332" y="1888980"/>
                  <a:pt x="2584116" y="3134901"/>
                </a:cubicBezTo>
                <a:lnTo>
                  <a:pt x="2197370" y="3146726"/>
                </a:lnTo>
                <a:cubicBezTo>
                  <a:pt x="1584384" y="3151707"/>
                  <a:pt x="1046166" y="3185261"/>
                  <a:pt x="372698" y="3133092"/>
                </a:cubicBezTo>
                <a:cubicBezTo>
                  <a:pt x="308079" y="3135574"/>
                  <a:pt x="235718" y="3137354"/>
                  <a:pt x="177969" y="3137545"/>
                </a:cubicBezTo>
                <a:cubicBezTo>
                  <a:pt x="143319" y="3137659"/>
                  <a:pt x="113929" y="3137201"/>
                  <a:pt x="94628" y="3135980"/>
                </a:cubicBezTo>
                <a:cubicBezTo>
                  <a:pt x="40333" y="3126019"/>
                  <a:pt x="42576" y="3151645"/>
                  <a:pt x="39870" y="3073328"/>
                </a:cubicBezTo>
                <a:cubicBezTo>
                  <a:pt x="8394" y="2435847"/>
                  <a:pt x="-18360" y="1028905"/>
                  <a:pt x="16263" y="17899"/>
                </a:cubicBezTo>
                <a:cubicBezTo>
                  <a:pt x="129574" y="2958"/>
                  <a:pt x="247606" y="17899"/>
                  <a:pt x="412851" y="2958"/>
                </a:cubicBezTo>
                <a:cubicBezTo>
                  <a:pt x="772094" y="5599"/>
                  <a:pt x="1188038" y="1095"/>
                  <a:pt x="1575632" y="164"/>
                </a:cubicBezTo>
                <a:close/>
              </a:path>
            </a:pathLst>
          </a:custGeom>
          <a:noFill/>
          <a:extLst>
            <a:ext uri="{909E8E84-426E-40DD-AFC4-6F175D3DCCD1}">
              <a14:hiddenFill xmlns:a14="http://schemas.microsoft.com/office/drawing/2010/main">
                <a:solidFill>
                  <a:srgbClr val="FFFFFF"/>
                </a:solidFill>
              </a14:hiddenFill>
            </a:ext>
          </a:extLst>
        </p:spPr>
      </p:pic>
      <p:sp>
        <p:nvSpPr>
          <p:cNvPr id="1039" name="Freeform: Shape 1038">
            <a:extLst>
              <a:ext uri="{FF2B5EF4-FFF2-40B4-BE49-F238E27FC236}">
                <a16:creationId xmlns:a16="http://schemas.microsoft.com/office/drawing/2014/main" id="{A9247908-DADA-488F-9D38-A458235D2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3651612" y="3400667"/>
            <a:ext cx="2538484" cy="2763510"/>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66419 w 7680682"/>
              <a:gd name="connsiteY5" fmla="*/ 3603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284474 w 7823038"/>
              <a:gd name="connsiteY0" fmla="*/ 6405352 h 6405386"/>
              <a:gd name="connsiteX1" fmla="*/ 6695186 w 7823038"/>
              <a:gd name="connsiteY1" fmla="*/ 6396252 h 6405386"/>
              <a:gd name="connsiteX2" fmla="*/ 1130138 w 7823038"/>
              <a:gd name="connsiteY2" fmla="*/ 6365722 h 6405386"/>
              <a:gd name="connsiteX3" fmla="*/ 142356 w 7823038"/>
              <a:gd name="connsiteY3" fmla="*/ 6336938 h 6405386"/>
              <a:gd name="connsiteX4" fmla="*/ 142356 w 7823038"/>
              <a:gd name="connsiteY4" fmla="*/ 32372 h 6405386"/>
              <a:gd name="connsiteX5" fmla="*/ 208775 w 7823038"/>
              <a:gd name="connsiteY5" fmla="*/ 3603 h 6405386"/>
              <a:gd name="connsiteX6" fmla="*/ 6573675 w 7823038"/>
              <a:gd name="connsiteY6" fmla="*/ 0 h 6405386"/>
              <a:gd name="connsiteX7" fmla="*/ 7773826 w 7823038"/>
              <a:gd name="connsiteY7" fmla="*/ 30531 h 6405386"/>
              <a:gd name="connsiteX8" fmla="*/ 7702388 w 7823038"/>
              <a:gd name="connsiteY8" fmla="*/ 6274128 h 6405386"/>
              <a:gd name="connsiteX9" fmla="*/ 7536680 w 7823038"/>
              <a:gd name="connsiteY9" fmla="*/ 6402154 h 6405386"/>
              <a:gd name="connsiteX10" fmla="*/ 7284474 w 7823038"/>
              <a:gd name="connsiteY10" fmla="*/ 6405352 h 6405386"/>
              <a:gd name="connsiteX0" fmla="*/ 7284474 w 7823038"/>
              <a:gd name="connsiteY0" fmla="*/ 6405352 h 6405386"/>
              <a:gd name="connsiteX1" fmla="*/ 6695186 w 7823038"/>
              <a:gd name="connsiteY1" fmla="*/ 6396252 h 6405386"/>
              <a:gd name="connsiteX2" fmla="*/ 1130138 w 7823038"/>
              <a:gd name="connsiteY2" fmla="*/ 6365722 h 6405386"/>
              <a:gd name="connsiteX3" fmla="*/ 142356 w 7823038"/>
              <a:gd name="connsiteY3" fmla="*/ 6336938 h 6405386"/>
              <a:gd name="connsiteX4" fmla="*/ 142356 w 7823038"/>
              <a:gd name="connsiteY4" fmla="*/ 32372 h 6405386"/>
              <a:gd name="connsiteX5" fmla="*/ 6573675 w 7823038"/>
              <a:gd name="connsiteY5" fmla="*/ 0 h 6405386"/>
              <a:gd name="connsiteX6" fmla="*/ 7773826 w 7823038"/>
              <a:gd name="connsiteY6" fmla="*/ 30531 h 6405386"/>
              <a:gd name="connsiteX7" fmla="*/ 7702388 w 7823038"/>
              <a:gd name="connsiteY7" fmla="*/ 6274128 h 6405386"/>
              <a:gd name="connsiteX8" fmla="*/ 7536680 w 7823038"/>
              <a:gd name="connsiteY8" fmla="*/ 6402154 h 6405386"/>
              <a:gd name="connsiteX9" fmla="*/ 7284474 w 7823038"/>
              <a:gd name="connsiteY9" fmla="*/ 6405352 h 6405386"/>
              <a:gd name="connsiteX0" fmla="*/ 7312798 w 7851362"/>
              <a:gd name="connsiteY0" fmla="*/ 6405352 h 6405386"/>
              <a:gd name="connsiteX1" fmla="*/ 6723510 w 7851362"/>
              <a:gd name="connsiteY1" fmla="*/ 6396252 h 6405386"/>
              <a:gd name="connsiteX2" fmla="*/ 1158462 w 7851362"/>
              <a:gd name="connsiteY2" fmla="*/ 6365722 h 6405386"/>
              <a:gd name="connsiteX3" fmla="*/ 170680 w 7851362"/>
              <a:gd name="connsiteY3" fmla="*/ 6336938 h 6405386"/>
              <a:gd name="connsiteX4" fmla="*/ 79165 w 7851362"/>
              <a:gd name="connsiteY4" fmla="*/ 32372 h 6405386"/>
              <a:gd name="connsiteX5" fmla="*/ 6601999 w 7851362"/>
              <a:gd name="connsiteY5" fmla="*/ 0 h 6405386"/>
              <a:gd name="connsiteX6" fmla="*/ 7802150 w 7851362"/>
              <a:gd name="connsiteY6" fmla="*/ 30531 h 6405386"/>
              <a:gd name="connsiteX7" fmla="*/ 7730712 w 7851362"/>
              <a:gd name="connsiteY7" fmla="*/ 6274128 h 6405386"/>
              <a:gd name="connsiteX8" fmla="*/ 7565004 w 7851362"/>
              <a:gd name="connsiteY8" fmla="*/ 6402154 h 6405386"/>
              <a:gd name="connsiteX9" fmla="*/ 7312798 w 7851362"/>
              <a:gd name="connsiteY9" fmla="*/ 6405352 h 6405386"/>
              <a:gd name="connsiteX0" fmla="*/ 7312798 w 7851362"/>
              <a:gd name="connsiteY0" fmla="*/ 6411397 h 6411431"/>
              <a:gd name="connsiteX1" fmla="*/ 6723510 w 7851362"/>
              <a:gd name="connsiteY1" fmla="*/ 6402297 h 6411431"/>
              <a:gd name="connsiteX2" fmla="*/ 1158462 w 7851362"/>
              <a:gd name="connsiteY2" fmla="*/ 6371767 h 6411431"/>
              <a:gd name="connsiteX3" fmla="*/ 170680 w 7851362"/>
              <a:gd name="connsiteY3" fmla="*/ 6342983 h 6411431"/>
              <a:gd name="connsiteX4" fmla="*/ 79165 w 7851362"/>
              <a:gd name="connsiteY4" fmla="*/ 38417 h 6411431"/>
              <a:gd name="connsiteX5" fmla="*/ 6601999 w 7851362"/>
              <a:gd name="connsiteY5" fmla="*/ 6045 h 6411431"/>
              <a:gd name="connsiteX6" fmla="*/ 7802150 w 7851362"/>
              <a:gd name="connsiteY6" fmla="*/ 36576 h 6411431"/>
              <a:gd name="connsiteX7" fmla="*/ 7730712 w 7851362"/>
              <a:gd name="connsiteY7" fmla="*/ 6280173 h 6411431"/>
              <a:gd name="connsiteX8" fmla="*/ 7565004 w 7851362"/>
              <a:gd name="connsiteY8" fmla="*/ 6408199 h 6411431"/>
              <a:gd name="connsiteX9" fmla="*/ 7312798 w 7851362"/>
              <a:gd name="connsiteY9" fmla="*/ 6411397 h 6411431"/>
              <a:gd name="connsiteX0" fmla="*/ 7312798 w 7851362"/>
              <a:gd name="connsiteY0" fmla="*/ 6411397 h 6444661"/>
              <a:gd name="connsiteX1" fmla="*/ 6723510 w 7851362"/>
              <a:gd name="connsiteY1" fmla="*/ 6402297 h 6444661"/>
              <a:gd name="connsiteX2" fmla="*/ 1158462 w 7851362"/>
              <a:gd name="connsiteY2" fmla="*/ 6371767 h 6444661"/>
              <a:gd name="connsiteX3" fmla="*/ 170680 w 7851362"/>
              <a:gd name="connsiteY3" fmla="*/ 6342983 h 6444661"/>
              <a:gd name="connsiteX4" fmla="*/ 79165 w 7851362"/>
              <a:gd name="connsiteY4" fmla="*/ 38417 h 6444661"/>
              <a:gd name="connsiteX5" fmla="*/ 6601999 w 7851362"/>
              <a:gd name="connsiteY5" fmla="*/ 6045 h 6444661"/>
              <a:gd name="connsiteX6" fmla="*/ 7802150 w 7851362"/>
              <a:gd name="connsiteY6" fmla="*/ 36576 h 6444661"/>
              <a:gd name="connsiteX7" fmla="*/ 7730712 w 7851362"/>
              <a:gd name="connsiteY7" fmla="*/ 6280173 h 6444661"/>
              <a:gd name="connsiteX8" fmla="*/ 7565004 w 7851362"/>
              <a:gd name="connsiteY8" fmla="*/ 6408199 h 6444661"/>
              <a:gd name="connsiteX9" fmla="*/ 7312798 w 7851362"/>
              <a:gd name="connsiteY9" fmla="*/ 6411397 h 6444661"/>
              <a:gd name="connsiteX0" fmla="*/ 7312798 w 7851362"/>
              <a:gd name="connsiteY0" fmla="*/ 6411397 h 6459766"/>
              <a:gd name="connsiteX1" fmla="*/ 6723510 w 7851362"/>
              <a:gd name="connsiteY1" fmla="*/ 6402297 h 6459766"/>
              <a:gd name="connsiteX2" fmla="*/ 1158462 w 7851362"/>
              <a:gd name="connsiteY2" fmla="*/ 6371767 h 6459766"/>
              <a:gd name="connsiteX3" fmla="*/ 170680 w 7851362"/>
              <a:gd name="connsiteY3" fmla="*/ 6459766 h 6459766"/>
              <a:gd name="connsiteX4" fmla="*/ 79165 w 7851362"/>
              <a:gd name="connsiteY4" fmla="*/ 38417 h 6459766"/>
              <a:gd name="connsiteX5" fmla="*/ 6601999 w 7851362"/>
              <a:gd name="connsiteY5" fmla="*/ 6045 h 6459766"/>
              <a:gd name="connsiteX6" fmla="*/ 7802150 w 7851362"/>
              <a:gd name="connsiteY6" fmla="*/ 36576 h 6459766"/>
              <a:gd name="connsiteX7" fmla="*/ 7730712 w 7851362"/>
              <a:gd name="connsiteY7" fmla="*/ 6280173 h 6459766"/>
              <a:gd name="connsiteX8" fmla="*/ 7565004 w 7851362"/>
              <a:gd name="connsiteY8" fmla="*/ 6408199 h 6459766"/>
              <a:gd name="connsiteX9" fmla="*/ 7312798 w 7851362"/>
              <a:gd name="connsiteY9" fmla="*/ 6411397 h 6459766"/>
              <a:gd name="connsiteX0" fmla="*/ 7312798 w 7851362"/>
              <a:gd name="connsiteY0" fmla="*/ 6411397 h 6461227"/>
              <a:gd name="connsiteX1" fmla="*/ 6723510 w 7851362"/>
              <a:gd name="connsiteY1" fmla="*/ 6402297 h 6461227"/>
              <a:gd name="connsiteX2" fmla="*/ 1201696 w 7851362"/>
              <a:gd name="connsiteY2" fmla="*/ 6430159 h 6461227"/>
              <a:gd name="connsiteX3" fmla="*/ 170680 w 7851362"/>
              <a:gd name="connsiteY3" fmla="*/ 6459766 h 6461227"/>
              <a:gd name="connsiteX4" fmla="*/ 79165 w 7851362"/>
              <a:gd name="connsiteY4" fmla="*/ 38417 h 6461227"/>
              <a:gd name="connsiteX5" fmla="*/ 6601999 w 7851362"/>
              <a:gd name="connsiteY5" fmla="*/ 6045 h 6461227"/>
              <a:gd name="connsiteX6" fmla="*/ 7802150 w 7851362"/>
              <a:gd name="connsiteY6" fmla="*/ 36576 h 6461227"/>
              <a:gd name="connsiteX7" fmla="*/ 7730712 w 7851362"/>
              <a:gd name="connsiteY7" fmla="*/ 6280173 h 6461227"/>
              <a:gd name="connsiteX8" fmla="*/ 7565004 w 7851362"/>
              <a:gd name="connsiteY8" fmla="*/ 6408199 h 6461227"/>
              <a:gd name="connsiteX9" fmla="*/ 7312798 w 7851362"/>
              <a:gd name="connsiteY9" fmla="*/ 6411397 h 6461227"/>
              <a:gd name="connsiteX0" fmla="*/ 7397023 w 7935587"/>
              <a:gd name="connsiteY0" fmla="*/ 6411397 h 6461227"/>
              <a:gd name="connsiteX1" fmla="*/ 6807735 w 7935587"/>
              <a:gd name="connsiteY1" fmla="*/ 6402297 h 6461227"/>
              <a:gd name="connsiteX2" fmla="*/ 1285921 w 7935587"/>
              <a:gd name="connsiteY2" fmla="*/ 6430159 h 6461227"/>
              <a:gd name="connsiteX3" fmla="*/ 135458 w 7935587"/>
              <a:gd name="connsiteY3" fmla="*/ 6446322 h 6461227"/>
              <a:gd name="connsiteX4" fmla="*/ 163390 w 7935587"/>
              <a:gd name="connsiteY4" fmla="*/ 38417 h 6461227"/>
              <a:gd name="connsiteX5" fmla="*/ 6686224 w 7935587"/>
              <a:gd name="connsiteY5" fmla="*/ 6045 h 6461227"/>
              <a:gd name="connsiteX6" fmla="*/ 7886375 w 7935587"/>
              <a:gd name="connsiteY6" fmla="*/ 36576 h 6461227"/>
              <a:gd name="connsiteX7" fmla="*/ 7814937 w 7935587"/>
              <a:gd name="connsiteY7" fmla="*/ 6280173 h 6461227"/>
              <a:gd name="connsiteX8" fmla="*/ 7649229 w 7935587"/>
              <a:gd name="connsiteY8" fmla="*/ 6408199 h 6461227"/>
              <a:gd name="connsiteX9" fmla="*/ 7397023 w 7935587"/>
              <a:gd name="connsiteY9" fmla="*/ 6411397 h 6461227"/>
              <a:gd name="connsiteX0" fmla="*/ 7326552 w 7865116"/>
              <a:gd name="connsiteY0" fmla="*/ 6411397 h 6461227"/>
              <a:gd name="connsiteX1" fmla="*/ 6737264 w 7865116"/>
              <a:gd name="connsiteY1" fmla="*/ 6402297 h 6461227"/>
              <a:gd name="connsiteX2" fmla="*/ 1215450 w 7865116"/>
              <a:gd name="connsiteY2" fmla="*/ 6430159 h 6461227"/>
              <a:gd name="connsiteX3" fmla="*/ 64987 w 7865116"/>
              <a:gd name="connsiteY3" fmla="*/ 6446322 h 6461227"/>
              <a:gd name="connsiteX4" fmla="*/ 92919 w 7865116"/>
              <a:gd name="connsiteY4" fmla="*/ 38417 h 6461227"/>
              <a:gd name="connsiteX5" fmla="*/ 6615753 w 7865116"/>
              <a:gd name="connsiteY5" fmla="*/ 6045 h 6461227"/>
              <a:gd name="connsiteX6" fmla="*/ 7815904 w 7865116"/>
              <a:gd name="connsiteY6" fmla="*/ 36576 h 6461227"/>
              <a:gd name="connsiteX7" fmla="*/ 7744466 w 7865116"/>
              <a:gd name="connsiteY7" fmla="*/ 6280173 h 6461227"/>
              <a:gd name="connsiteX8" fmla="*/ 7578758 w 7865116"/>
              <a:gd name="connsiteY8" fmla="*/ 6408199 h 6461227"/>
              <a:gd name="connsiteX9" fmla="*/ 7326552 w 7865116"/>
              <a:gd name="connsiteY9" fmla="*/ 6411397 h 6461227"/>
              <a:gd name="connsiteX0" fmla="*/ 7342449 w 7881013"/>
              <a:gd name="connsiteY0" fmla="*/ 6411397 h 6461227"/>
              <a:gd name="connsiteX1" fmla="*/ 6753161 w 7881013"/>
              <a:gd name="connsiteY1" fmla="*/ 6402297 h 6461227"/>
              <a:gd name="connsiteX2" fmla="*/ 1231347 w 7881013"/>
              <a:gd name="connsiteY2" fmla="*/ 6430159 h 6461227"/>
              <a:gd name="connsiteX3" fmla="*/ 60978 w 7881013"/>
              <a:gd name="connsiteY3" fmla="*/ 6405995 h 6461227"/>
              <a:gd name="connsiteX4" fmla="*/ 108816 w 7881013"/>
              <a:gd name="connsiteY4" fmla="*/ 38417 h 6461227"/>
              <a:gd name="connsiteX5" fmla="*/ 6631650 w 7881013"/>
              <a:gd name="connsiteY5" fmla="*/ 6045 h 6461227"/>
              <a:gd name="connsiteX6" fmla="*/ 7831801 w 7881013"/>
              <a:gd name="connsiteY6" fmla="*/ 36576 h 6461227"/>
              <a:gd name="connsiteX7" fmla="*/ 7760363 w 7881013"/>
              <a:gd name="connsiteY7" fmla="*/ 6280173 h 6461227"/>
              <a:gd name="connsiteX8" fmla="*/ 7594655 w 7881013"/>
              <a:gd name="connsiteY8" fmla="*/ 6408199 h 6461227"/>
              <a:gd name="connsiteX9" fmla="*/ 7342449 w 7881013"/>
              <a:gd name="connsiteY9" fmla="*/ 6411397 h 64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1013" h="6461227">
                <a:moveTo>
                  <a:pt x="7342449" y="6411397"/>
                </a:moveTo>
                <a:cubicBezTo>
                  <a:pt x="7167688" y="6411008"/>
                  <a:pt x="6948710" y="6407370"/>
                  <a:pt x="6753161" y="6402297"/>
                </a:cubicBezTo>
                <a:cubicBezTo>
                  <a:pt x="4715116" y="6508903"/>
                  <a:pt x="3086363" y="6440336"/>
                  <a:pt x="1231347" y="6430159"/>
                </a:cubicBezTo>
                <a:lnTo>
                  <a:pt x="60978" y="6405995"/>
                </a:lnTo>
                <a:cubicBezTo>
                  <a:pt x="-100063" y="3860025"/>
                  <a:pt x="108816" y="2139939"/>
                  <a:pt x="108816" y="38417"/>
                </a:cubicBezTo>
                <a:cubicBezTo>
                  <a:pt x="1596734" y="-30766"/>
                  <a:pt x="4457372" y="16836"/>
                  <a:pt x="6631650" y="6045"/>
                </a:cubicBezTo>
                <a:cubicBezTo>
                  <a:pt x="7131713" y="36576"/>
                  <a:pt x="7488901" y="6044"/>
                  <a:pt x="7831801" y="36576"/>
                </a:cubicBezTo>
                <a:cubicBezTo>
                  <a:pt x="7936576" y="2102510"/>
                  <a:pt x="7855614" y="4977516"/>
                  <a:pt x="7760363" y="6280173"/>
                </a:cubicBezTo>
                <a:cubicBezTo>
                  <a:pt x="7752173" y="6440210"/>
                  <a:pt x="7758961" y="6387845"/>
                  <a:pt x="7594655" y="6408199"/>
                </a:cubicBezTo>
                <a:cubicBezTo>
                  <a:pt x="7536245" y="6410695"/>
                  <a:pt x="7447306" y="6411631"/>
                  <a:pt x="7342449" y="6411397"/>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E9CBAAA-DFFF-7124-11EE-E61D035E4451}"/>
              </a:ext>
            </a:extLst>
          </p:cNvPr>
          <p:cNvSpPr>
            <a:spLocks noGrp="1"/>
          </p:cNvSpPr>
          <p:nvPr>
            <p:ph idx="1"/>
          </p:nvPr>
        </p:nvSpPr>
        <p:spPr>
          <a:xfrm>
            <a:off x="7011966" y="853888"/>
            <a:ext cx="4378990" cy="5323952"/>
          </a:xfrm>
        </p:spPr>
        <p:txBody>
          <a:bodyPr anchor="ctr">
            <a:normAutofit/>
          </a:bodyPr>
          <a:lstStyle/>
          <a:p>
            <a:pPr algn="ctr"/>
            <a:r>
              <a:rPr lang="en-US" dirty="0"/>
              <a:t>“…</a:t>
            </a:r>
            <a:r>
              <a:rPr lang="en-AU" b="0" i="0" dirty="0">
                <a:effectLst/>
              </a:rPr>
              <a:t>the notion that there is a “religion” called “Judaism”—or better put, an </a:t>
            </a:r>
            <a:r>
              <a:rPr lang="en-AU" b="0" i="0" dirty="0" err="1">
                <a:effectLst/>
              </a:rPr>
              <a:t>Ekklesia</a:t>
            </a:r>
            <a:r>
              <a:rPr lang="en-AU" b="0" i="0" dirty="0">
                <a:effectLst/>
              </a:rPr>
              <a:t> (</a:t>
            </a:r>
            <a:r>
              <a:rPr lang="en-AU" b="0" i="0" dirty="0" err="1">
                <a:effectLst/>
              </a:rPr>
              <a:t>Synagoga</a:t>
            </a:r>
            <a:r>
              <a:rPr lang="en-AU" b="0" i="0" dirty="0">
                <a:effectLst/>
              </a:rPr>
              <a:t>) called “Judaism”—… is a product of Christian semantic necessity and production, not that of Jews.”</a:t>
            </a:r>
            <a:br>
              <a:rPr lang="en-AU" dirty="0"/>
            </a:br>
            <a:br>
              <a:rPr lang="en-AU" dirty="0"/>
            </a:br>
            <a:r>
              <a:rPr lang="en-AU" b="0" dirty="0"/>
              <a:t>Daniel </a:t>
            </a:r>
            <a:r>
              <a:rPr lang="en-AU" b="0" dirty="0" err="1"/>
              <a:t>Boyarin</a:t>
            </a:r>
            <a:r>
              <a:rPr lang="en-AU" b="0" dirty="0"/>
              <a:t>, </a:t>
            </a:r>
            <a:r>
              <a:rPr lang="en-AU" b="0" i="0" dirty="0">
                <a:effectLst/>
              </a:rPr>
              <a:t>Judaism : The Genealogy of a Modern Notion (Rutgers University Press, 2018).</a:t>
            </a:r>
            <a:endParaRPr lang="en-US" dirty="0"/>
          </a:p>
        </p:txBody>
      </p:sp>
    </p:spTree>
    <p:extLst>
      <p:ext uri="{BB962C8B-B14F-4D97-AF65-F5344CB8AC3E}">
        <p14:creationId xmlns:p14="http://schemas.microsoft.com/office/powerpoint/2010/main" val="57240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9161-54A3-A6CF-C2D3-CAFF787DC48D}"/>
              </a:ext>
            </a:extLst>
          </p:cNvPr>
          <p:cNvSpPr>
            <a:spLocks noGrp="1"/>
          </p:cNvSpPr>
          <p:nvPr>
            <p:ph type="title"/>
          </p:nvPr>
        </p:nvSpPr>
        <p:spPr/>
        <p:txBody>
          <a:bodyPr/>
          <a:lstStyle/>
          <a:p>
            <a:r>
              <a:rPr lang="en-US" dirty="0"/>
              <a:t>Similarities</a:t>
            </a:r>
          </a:p>
        </p:txBody>
      </p:sp>
      <p:sp>
        <p:nvSpPr>
          <p:cNvPr id="3" name="Content Placeholder 2">
            <a:extLst>
              <a:ext uri="{FF2B5EF4-FFF2-40B4-BE49-F238E27FC236}">
                <a16:creationId xmlns:a16="http://schemas.microsoft.com/office/drawing/2014/main" id="{D5281CB5-59FA-EF1D-4189-77BC9F1BF848}"/>
              </a:ext>
            </a:extLst>
          </p:cNvPr>
          <p:cNvSpPr>
            <a:spLocks noGrp="1"/>
          </p:cNvSpPr>
          <p:nvPr>
            <p:ph idx="1"/>
          </p:nvPr>
        </p:nvSpPr>
        <p:spPr/>
        <p:txBody>
          <a:bodyPr>
            <a:normAutofit lnSpcReduction="10000"/>
          </a:bodyPr>
          <a:lstStyle/>
          <a:p>
            <a:r>
              <a:rPr lang="en-US" dirty="0"/>
              <a:t>“What is hateful to you, do not unto others.” Hillel the Elder (late 1</a:t>
            </a:r>
            <a:r>
              <a:rPr lang="en-US" baseline="30000" dirty="0"/>
              <a:t>st</a:t>
            </a:r>
            <a:r>
              <a:rPr lang="en-US" dirty="0"/>
              <a:t> C)</a:t>
            </a:r>
          </a:p>
          <a:p>
            <a:r>
              <a:rPr lang="en-US" dirty="0"/>
              <a:t>“Whatever you hate to have done to you, do not do to your </a:t>
            </a:r>
            <a:r>
              <a:rPr lang="en-US" dirty="0" err="1"/>
              <a:t>neighbour</a:t>
            </a:r>
            <a:r>
              <a:rPr lang="en-US" dirty="0"/>
              <a:t>…” Rabbi </a:t>
            </a:r>
            <a:r>
              <a:rPr lang="en-US" dirty="0" err="1"/>
              <a:t>Akiva</a:t>
            </a:r>
            <a:r>
              <a:rPr lang="en-US" dirty="0"/>
              <a:t> (late 1</a:t>
            </a:r>
            <a:r>
              <a:rPr lang="en-US" baseline="30000" dirty="0"/>
              <a:t>st</a:t>
            </a:r>
            <a:r>
              <a:rPr lang="en-US" dirty="0"/>
              <a:t> C)</a:t>
            </a:r>
          </a:p>
          <a:p>
            <a:r>
              <a:rPr lang="en-US" dirty="0"/>
              <a:t>“Jesus replied: ‘Love the Lord your God with all your heart and with all your soul and with all your mind.’ This is the first commandment. And the second is like it, ’Love your </a:t>
            </a:r>
            <a:r>
              <a:rPr lang="en-US" dirty="0" err="1"/>
              <a:t>neighbour</a:t>
            </a:r>
            <a:r>
              <a:rPr lang="en-US" dirty="0"/>
              <a:t> as </a:t>
            </a:r>
            <a:r>
              <a:rPr lang="en-US" dirty="0" err="1"/>
              <a:t>youself</a:t>
            </a:r>
            <a:r>
              <a:rPr lang="en-US" dirty="0"/>
              <a:t>.’ All the law and the prophets hang on these two commandments.” Gospel of Matthew (late 1</a:t>
            </a:r>
            <a:r>
              <a:rPr lang="en-US" baseline="30000" dirty="0"/>
              <a:t>st</a:t>
            </a:r>
            <a:r>
              <a:rPr lang="en-US" dirty="0"/>
              <a:t> C)</a:t>
            </a:r>
          </a:p>
          <a:p>
            <a:r>
              <a:rPr lang="en-US" dirty="0"/>
              <a:t>”all the commandments are summed up in this word, ‘Love your </a:t>
            </a:r>
            <a:r>
              <a:rPr lang="en-US" dirty="0" err="1"/>
              <a:t>neighbour</a:t>
            </a:r>
            <a:r>
              <a:rPr lang="en-US" dirty="0"/>
              <a:t> as yourself.’ Love does no wrong to a </a:t>
            </a:r>
            <a:r>
              <a:rPr lang="en-US" dirty="0" err="1"/>
              <a:t>neighbour</a:t>
            </a:r>
            <a:r>
              <a:rPr lang="en-US" dirty="0"/>
              <a:t>, therefore, love is the fulfilment of the law.” Apostle Paul (late 1</a:t>
            </a:r>
            <a:r>
              <a:rPr lang="en-US" baseline="30000" dirty="0"/>
              <a:t>st</a:t>
            </a:r>
            <a:r>
              <a:rPr lang="en-US" dirty="0"/>
              <a:t> C)</a:t>
            </a:r>
          </a:p>
        </p:txBody>
      </p:sp>
    </p:spTree>
    <p:extLst>
      <p:ext uri="{BB962C8B-B14F-4D97-AF65-F5344CB8AC3E}">
        <p14:creationId xmlns:p14="http://schemas.microsoft.com/office/powerpoint/2010/main" val="4188729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3" name="Rectangle 12">
            <a:extLst>
              <a:ext uri="{FF2B5EF4-FFF2-40B4-BE49-F238E27FC236}">
                <a16:creationId xmlns:a16="http://schemas.microsoft.com/office/drawing/2014/main" id="{83AF9C6E-31D5-480C-AE10-9BA3E4ED1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41AB420-5965-471E-302F-EF32906CD922}"/>
              </a:ext>
            </a:extLst>
          </p:cNvPr>
          <p:cNvPicPr>
            <a:picLocks noGrp="1" noChangeAspect="1"/>
          </p:cNvPicPr>
          <p:nvPr>
            <p:ph idx="1"/>
          </p:nvPr>
        </p:nvPicPr>
        <p:blipFill rotWithShape="1">
          <a:blip r:embed="rId2"/>
          <a:srcRect l="7523" r="3588"/>
          <a:stretch/>
        </p:blipFill>
        <p:spPr>
          <a:xfrm>
            <a:off x="20" y="10"/>
            <a:ext cx="12191979" cy="6857989"/>
          </a:xfrm>
          <a:prstGeom prst="rect">
            <a:avLst/>
          </a:prstGeom>
        </p:spPr>
      </p:pic>
      <p:sp>
        <p:nvSpPr>
          <p:cNvPr id="15" name="Freeform: Shape 14">
            <a:extLst>
              <a:ext uri="{FF2B5EF4-FFF2-40B4-BE49-F238E27FC236}">
                <a16:creationId xmlns:a16="http://schemas.microsoft.com/office/drawing/2014/main" id="{ED1BE14B-C94E-4A1A-B076-39CCA2304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92448" flipH="1" flipV="1">
            <a:off x="399987" y="694217"/>
            <a:ext cx="3909320" cy="5385644"/>
          </a:xfrm>
          <a:custGeom>
            <a:avLst/>
            <a:gdLst>
              <a:gd name="connsiteX0" fmla="*/ 6058 w 823258"/>
              <a:gd name="connsiteY0" fmla="*/ 673615 h 1272110"/>
              <a:gd name="connsiteX1" fmla="*/ 112452 w 823258"/>
              <a:gd name="connsiteY1" fmla="*/ 471685 h 1272110"/>
              <a:gd name="connsiteX2" fmla="*/ 94736 w 823258"/>
              <a:gd name="connsiteY2" fmla="*/ 159741 h 1272110"/>
              <a:gd name="connsiteX3" fmla="*/ 229419 w 823258"/>
              <a:gd name="connsiteY3" fmla="*/ 14485 h 1272110"/>
              <a:gd name="connsiteX4" fmla="*/ 580225 w 823258"/>
              <a:gd name="connsiteY4" fmla="*/ 3817 h 1272110"/>
              <a:gd name="connsiteX5" fmla="*/ 736149 w 823258"/>
              <a:gd name="connsiteY5" fmla="*/ 195174 h 1272110"/>
              <a:gd name="connsiteX6" fmla="*/ 823017 w 823258"/>
              <a:gd name="connsiteY6" fmla="*/ 912026 h 1272110"/>
              <a:gd name="connsiteX7" fmla="*/ 743293 w 823258"/>
              <a:gd name="connsiteY7" fmla="*/ 1196443 h 1272110"/>
              <a:gd name="connsiteX8" fmla="*/ 310858 w 823258"/>
              <a:gd name="connsiteY8" fmla="*/ 1251402 h 1272110"/>
              <a:gd name="connsiteX9" fmla="*/ 133693 w 823258"/>
              <a:gd name="connsiteY9" fmla="*/ 1020992 h 1272110"/>
              <a:gd name="connsiteX10" fmla="*/ 126549 w 823258"/>
              <a:gd name="connsiteY10" fmla="*/ 606369 h 1272110"/>
              <a:gd name="connsiteX11" fmla="*/ 6058 w 823258"/>
              <a:gd name="connsiteY11" fmla="*/ 673615 h 1272110"/>
              <a:gd name="connsiteX0" fmla="*/ 6097 w 846673"/>
              <a:gd name="connsiteY0" fmla="*/ 673624 h 1266490"/>
              <a:gd name="connsiteX1" fmla="*/ 112491 w 846673"/>
              <a:gd name="connsiteY1" fmla="*/ 471694 h 1266490"/>
              <a:gd name="connsiteX2" fmla="*/ 94775 w 846673"/>
              <a:gd name="connsiteY2" fmla="*/ 159750 h 1266490"/>
              <a:gd name="connsiteX3" fmla="*/ 229458 w 846673"/>
              <a:gd name="connsiteY3" fmla="*/ 14494 h 1266490"/>
              <a:gd name="connsiteX4" fmla="*/ 580264 w 846673"/>
              <a:gd name="connsiteY4" fmla="*/ 3826 h 1266490"/>
              <a:gd name="connsiteX5" fmla="*/ 736188 w 846673"/>
              <a:gd name="connsiteY5" fmla="*/ 195183 h 1266490"/>
              <a:gd name="connsiteX6" fmla="*/ 823056 w 846673"/>
              <a:gd name="connsiteY6" fmla="*/ 912035 h 1266490"/>
              <a:gd name="connsiteX7" fmla="*/ 795891 w 846673"/>
              <a:gd name="connsiteY7" fmla="*/ 1213658 h 1266490"/>
              <a:gd name="connsiteX8" fmla="*/ 310897 w 846673"/>
              <a:gd name="connsiteY8" fmla="*/ 1251411 h 1266490"/>
              <a:gd name="connsiteX9" fmla="*/ 133732 w 846673"/>
              <a:gd name="connsiteY9" fmla="*/ 1021001 h 1266490"/>
              <a:gd name="connsiteX10" fmla="*/ 126588 w 846673"/>
              <a:gd name="connsiteY10" fmla="*/ 606378 h 1266490"/>
              <a:gd name="connsiteX11" fmla="*/ 6097 w 846673"/>
              <a:gd name="connsiteY11" fmla="*/ 673624 h 1266490"/>
              <a:gd name="connsiteX0" fmla="*/ 6097 w 849914"/>
              <a:gd name="connsiteY0" fmla="*/ 673624 h 1273207"/>
              <a:gd name="connsiteX1" fmla="*/ 112491 w 849914"/>
              <a:gd name="connsiteY1" fmla="*/ 471694 h 1273207"/>
              <a:gd name="connsiteX2" fmla="*/ 94775 w 849914"/>
              <a:gd name="connsiteY2" fmla="*/ 159750 h 1273207"/>
              <a:gd name="connsiteX3" fmla="*/ 229458 w 849914"/>
              <a:gd name="connsiteY3" fmla="*/ 14494 h 1273207"/>
              <a:gd name="connsiteX4" fmla="*/ 580264 w 849914"/>
              <a:gd name="connsiteY4" fmla="*/ 3826 h 1273207"/>
              <a:gd name="connsiteX5" fmla="*/ 736188 w 849914"/>
              <a:gd name="connsiteY5" fmla="*/ 195183 h 1273207"/>
              <a:gd name="connsiteX6" fmla="*/ 823056 w 849914"/>
              <a:gd name="connsiteY6" fmla="*/ 912035 h 1273207"/>
              <a:gd name="connsiteX7" fmla="*/ 795891 w 849914"/>
              <a:gd name="connsiteY7" fmla="*/ 1213658 h 1273207"/>
              <a:gd name="connsiteX8" fmla="*/ 248636 w 849914"/>
              <a:gd name="connsiteY8" fmla="*/ 1257509 h 1273207"/>
              <a:gd name="connsiteX9" fmla="*/ 133732 w 849914"/>
              <a:gd name="connsiteY9" fmla="*/ 1021001 h 1273207"/>
              <a:gd name="connsiteX10" fmla="*/ 126588 w 849914"/>
              <a:gd name="connsiteY10" fmla="*/ 606378 h 1273207"/>
              <a:gd name="connsiteX11" fmla="*/ 6097 w 849914"/>
              <a:gd name="connsiteY11" fmla="*/ 673624 h 1273207"/>
              <a:gd name="connsiteX0" fmla="*/ 6097 w 857388"/>
              <a:gd name="connsiteY0" fmla="*/ 673624 h 1273231"/>
              <a:gd name="connsiteX1" fmla="*/ 112491 w 857388"/>
              <a:gd name="connsiteY1" fmla="*/ 471694 h 1273231"/>
              <a:gd name="connsiteX2" fmla="*/ 94775 w 857388"/>
              <a:gd name="connsiteY2" fmla="*/ 159750 h 1273231"/>
              <a:gd name="connsiteX3" fmla="*/ 229458 w 857388"/>
              <a:gd name="connsiteY3" fmla="*/ 14494 h 1273231"/>
              <a:gd name="connsiteX4" fmla="*/ 580264 w 857388"/>
              <a:gd name="connsiteY4" fmla="*/ 3826 h 1273231"/>
              <a:gd name="connsiteX5" fmla="*/ 736188 w 857388"/>
              <a:gd name="connsiteY5" fmla="*/ 195183 h 1273231"/>
              <a:gd name="connsiteX6" fmla="*/ 837750 w 857388"/>
              <a:gd name="connsiteY6" fmla="*/ 911367 h 1273231"/>
              <a:gd name="connsiteX7" fmla="*/ 795891 w 857388"/>
              <a:gd name="connsiteY7" fmla="*/ 1213658 h 1273231"/>
              <a:gd name="connsiteX8" fmla="*/ 248636 w 857388"/>
              <a:gd name="connsiteY8" fmla="*/ 1257509 h 1273231"/>
              <a:gd name="connsiteX9" fmla="*/ 133732 w 857388"/>
              <a:gd name="connsiteY9" fmla="*/ 1021001 h 1273231"/>
              <a:gd name="connsiteX10" fmla="*/ 126588 w 857388"/>
              <a:gd name="connsiteY10" fmla="*/ 606378 h 1273231"/>
              <a:gd name="connsiteX11" fmla="*/ 6097 w 857388"/>
              <a:gd name="connsiteY11" fmla="*/ 673624 h 1273231"/>
              <a:gd name="connsiteX0" fmla="*/ 6097 w 859776"/>
              <a:gd name="connsiteY0" fmla="*/ 673624 h 1273231"/>
              <a:gd name="connsiteX1" fmla="*/ 112491 w 859776"/>
              <a:gd name="connsiteY1" fmla="*/ 471694 h 1273231"/>
              <a:gd name="connsiteX2" fmla="*/ 94775 w 859776"/>
              <a:gd name="connsiteY2" fmla="*/ 159750 h 1273231"/>
              <a:gd name="connsiteX3" fmla="*/ 229458 w 859776"/>
              <a:gd name="connsiteY3" fmla="*/ 14494 h 1273231"/>
              <a:gd name="connsiteX4" fmla="*/ 580264 w 859776"/>
              <a:gd name="connsiteY4" fmla="*/ 3826 h 1273231"/>
              <a:gd name="connsiteX5" fmla="*/ 736188 w 859776"/>
              <a:gd name="connsiteY5" fmla="*/ 195183 h 1273231"/>
              <a:gd name="connsiteX6" fmla="*/ 837750 w 859776"/>
              <a:gd name="connsiteY6" fmla="*/ 911367 h 1273231"/>
              <a:gd name="connsiteX7" fmla="*/ 795891 w 859776"/>
              <a:gd name="connsiteY7" fmla="*/ 1213658 h 1273231"/>
              <a:gd name="connsiteX8" fmla="*/ 248636 w 859776"/>
              <a:gd name="connsiteY8" fmla="*/ 1257509 h 1273231"/>
              <a:gd name="connsiteX9" fmla="*/ 133732 w 859776"/>
              <a:gd name="connsiteY9" fmla="*/ 1021001 h 1273231"/>
              <a:gd name="connsiteX10" fmla="*/ 126588 w 859776"/>
              <a:gd name="connsiteY10" fmla="*/ 606378 h 1273231"/>
              <a:gd name="connsiteX11" fmla="*/ 6097 w 859776"/>
              <a:gd name="connsiteY11" fmla="*/ 673624 h 1273231"/>
              <a:gd name="connsiteX0" fmla="*/ 6097 w 863219"/>
              <a:gd name="connsiteY0" fmla="*/ 673624 h 1273231"/>
              <a:gd name="connsiteX1" fmla="*/ 112491 w 863219"/>
              <a:gd name="connsiteY1" fmla="*/ 471694 h 1273231"/>
              <a:gd name="connsiteX2" fmla="*/ 94775 w 863219"/>
              <a:gd name="connsiteY2" fmla="*/ 159750 h 1273231"/>
              <a:gd name="connsiteX3" fmla="*/ 229458 w 863219"/>
              <a:gd name="connsiteY3" fmla="*/ 14494 h 1273231"/>
              <a:gd name="connsiteX4" fmla="*/ 580264 w 863219"/>
              <a:gd name="connsiteY4" fmla="*/ 3826 h 1273231"/>
              <a:gd name="connsiteX5" fmla="*/ 736188 w 863219"/>
              <a:gd name="connsiteY5" fmla="*/ 195183 h 1273231"/>
              <a:gd name="connsiteX6" fmla="*/ 837750 w 863219"/>
              <a:gd name="connsiteY6" fmla="*/ 911367 h 1273231"/>
              <a:gd name="connsiteX7" fmla="*/ 795891 w 863219"/>
              <a:gd name="connsiteY7" fmla="*/ 1213658 h 1273231"/>
              <a:gd name="connsiteX8" fmla="*/ 248636 w 863219"/>
              <a:gd name="connsiteY8" fmla="*/ 1257509 h 1273231"/>
              <a:gd name="connsiteX9" fmla="*/ 133732 w 863219"/>
              <a:gd name="connsiteY9" fmla="*/ 1021001 h 1273231"/>
              <a:gd name="connsiteX10" fmla="*/ 126588 w 863219"/>
              <a:gd name="connsiteY10" fmla="*/ 606378 h 1273231"/>
              <a:gd name="connsiteX11" fmla="*/ 6097 w 863219"/>
              <a:gd name="connsiteY11" fmla="*/ 673624 h 1273231"/>
              <a:gd name="connsiteX0" fmla="*/ 6097 w 865261"/>
              <a:gd name="connsiteY0" fmla="*/ 673624 h 1271255"/>
              <a:gd name="connsiteX1" fmla="*/ 112491 w 865261"/>
              <a:gd name="connsiteY1" fmla="*/ 471694 h 1271255"/>
              <a:gd name="connsiteX2" fmla="*/ 94775 w 865261"/>
              <a:gd name="connsiteY2" fmla="*/ 159750 h 1271255"/>
              <a:gd name="connsiteX3" fmla="*/ 229458 w 865261"/>
              <a:gd name="connsiteY3" fmla="*/ 14494 h 1271255"/>
              <a:gd name="connsiteX4" fmla="*/ 580264 w 865261"/>
              <a:gd name="connsiteY4" fmla="*/ 3826 h 1271255"/>
              <a:gd name="connsiteX5" fmla="*/ 736188 w 865261"/>
              <a:gd name="connsiteY5" fmla="*/ 195183 h 1271255"/>
              <a:gd name="connsiteX6" fmla="*/ 841141 w 865261"/>
              <a:gd name="connsiteY6" fmla="*/ 970003 h 1271255"/>
              <a:gd name="connsiteX7" fmla="*/ 795891 w 865261"/>
              <a:gd name="connsiteY7" fmla="*/ 1213658 h 1271255"/>
              <a:gd name="connsiteX8" fmla="*/ 248636 w 865261"/>
              <a:gd name="connsiteY8" fmla="*/ 1257509 h 1271255"/>
              <a:gd name="connsiteX9" fmla="*/ 133732 w 865261"/>
              <a:gd name="connsiteY9" fmla="*/ 1021001 h 1271255"/>
              <a:gd name="connsiteX10" fmla="*/ 126588 w 865261"/>
              <a:gd name="connsiteY10" fmla="*/ 606378 h 1271255"/>
              <a:gd name="connsiteX11" fmla="*/ 6097 w 865261"/>
              <a:gd name="connsiteY11" fmla="*/ 673624 h 1271255"/>
              <a:gd name="connsiteX0" fmla="*/ 6097 w 860021"/>
              <a:gd name="connsiteY0" fmla="*/ 673624 h 1279428"/>
              <a:gd name="connsiteX1" fmla="*/ 112491 w 860021"/>
              <a:gd name="connsiteY1" fmla="*/ 471694 h 1279428"/>
              <a:gd name="connsiteX2" fmla="*/ 94775 w 860021"/>
              <a:gd name="connsiteY2" fmla="*/ 159750 h 1279428"/>
              <a:gd name="connsiteX3" fmla="*/ 229458 w 860021"/>
              <a:gd name="connsiteY3" fmla="*/ 14494 h 1279428"/>
              <a:gd name="connsiteX4" fmla="*/ 580264 w 860021"/>
              <a:gd name="connsiteY4" fmla="*/ 3826 h 1279428"/>
              <a:gd name="connsiteX5" fmla="*/ 736188 w 860021"/>
              <a:gd name="connsiteY5" fmla="*/ 195183 h 1279428"/>
              <a:gd name="connsiteX6" fmla="*/ 841141 w 860021"/>
              <a:gd name="connsiteY6" fmla="*/ 970003 h 1279428"/>
              <a:gd name="connsiteX7" fmla="*/ 797210 w 860021"/>
              <a:gd name="connsiteY7" fmla="*/ 1236461 h 1279428"/>
              <a:gd name="connsiteX8" fmla="*/ 248636 w 860021"/>
              <a:gd name="connsiteY8" fmla="*/ 1257509 h 1279428"/>
              <a:gd name="connsiteX9" fmla="*/ 133732 w 860021"/>
              <a:gd name="connsiteY9" fmla="*/ 1021001 h 1279428"/>
              <a:gd name="connsiteX10" fmla="*/ 126588 w 860021"/>
              <a:gd name="connsiteY10" fmla="*/ 606378 h 1279428"/>
              <a:gd name="connsiteX11" fmla="*/ 6097 w 860021"/>
              <a:gd name="connsiteY11" fmla="*/ 673624 h 1279428"/>
              <a:gd name="connsiteX0" fmla="*/ 6097 w 860380"/>
              <a:gd name="connsiteY0" fmla="*/ 679490 h 1285294"/>
              <a:gd name="connsiteX1" fmla="*/ 112491 w 860380"/>
              <a:gd name="connsiteY1" fmla="*/ 477560 h 1285294"/>
              <a:gd name="connsiteX2" fmla="*/ 94775 w 860380"/>
              <a:gd name="connsiteY2" fmla="*/ 165616 h 1285294"/>
              <a:gd name="connsiteX3" fmla="*/ 229458 w 860380"/>
              <a:gd name="connsiteY3" fmla="*/ 20360 h 1285294"/>
              <a:gd name="connsiteX4" fmla="*/ 580264 w 860380"/>
              <a:gd name="connsiteY4" fmla="*/ 9692 h 1285294"/>
              <a:gd name="connsiteX5" fmla="*/ 730442 w 860380"/>
              <a:gd name="connsiteY5" fmla="*/ 165383 h 1285294"/>
              <a:gd name="connsiteX6" fmla="*/ 841141 w 860380"/>
              <a:gd name="connsiteY6" fmla="*/ 975869 h 1285294"/>
              <a:gd name="connsiteX7" fmla="*/ 797210 w 860380"/>
              <a:gd name="connsiteY7" fmla="*/ 1242327 h 1285294"/>
              <a:gd name="connsiteX8" fmla="*/ 248636 w 860380"/>
              <a:gd name="connsiteY8" fmla="*/ 1263375 h 1285294"/>
              <a:gd name="connsiteX9" fmla="*/ 133732 w 860380"/>
              <a:gd name="connsiteY9" fmla="*/ 1026867 h 1285294"/>
              <a:gd name="connsiteX10" fmla="*/ 126588 w 860380"/>
              <a:gd name="connsiteY10" fmla="*/ 612244 h 1285294"/>
              <a:gd name="connsiteX11" fmla="*/ 6097 w 860380"/>
              <a:gd name="connsiteY11" fmla="*/ 679490 h 1285294"/>
              <a:gd name="connsiteX0" fmla="*/ 6097 w 881639"/>
              <a:gd name="connsiteY0" fmla="*/ 679490 h 1286194"/>
              <a:gd name="connsiteX1" fmla="*/ 112491 w 881639"/>
              <a:gd name="connsiteY1" fmla="*/ 477560 h 1286194"/>
              <a:gd name="connsiteX2" fmla="*/ 94775 w 881639"/>
              <a:gd name="connsiteY2" fmla="*/ 165616 h 1286194"/>
              <a:gd name="connsiteX3" fmla="*/ 229458 w 881639"/>
              <a:gd name="connsiteY3" fmla="*/ 20360 h 1286194"/>
              <a:gd name="connsiteX4" fmla="*/ 580264 w 881639"/>
              <a:gd name="connsiteY4" fmla="*/ 9692 h 1286194"/>
              <a:gd name="connsiteX5" fmla="*/ 730442 w 881639"/>
              <a:gd name="connsiteY5" fmla="*/ 165383 h 1286194"/>
              <a:gd name="connsiteX6" fmla="*/ 873260 w 881639"/>
              <a:gd name="connsiteY6" fmla="*/ 958078 h 1286194"/>
              <a:gd name="connsiteX7" fmla="*/ 797210 w 881639"/>
              <a:gd name="connsiteY7" fmla="*/ 1242327 h 1286194"/>
              <a:gd name="connsiteX8" fmla="*/ 248636 w 881639"/>
              <a:gd name="connsiteY8" fmla="*/ 1263375 h 1286194"/>
              <a:gd name="connsiteX9" fmla="*/ 133732 w 881639"/>
              <a:gd name="connsiteY9" fmla="*/ 1026867 h 1286194"/>
              <a:gd name="connsiteX10" fmla="*/ 126588 w 881639"/>
              <a:gd name="connsiteY10" fmla="*/ 612244 h 1286194"/>
              <a:gd name="connsiteX11" fmla="*/ 6097 w 881639"/>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26707 w 881758"/>
              <a:gd name="connsiteY10" fmla="*/ 612244 h 1286194"/>
              <a:gd name="connsiteX11" fmla="*/ 6216 w 881758"/>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38858 w 881758"/>
              <a:gd name="connsiteY10" fmla="*/ 503910 h 1286194"/>
              <a:gd name="connsiteX11" fmla="*/ 6216 w 881758"/>
              <a:gd name="connsiteY11" fmla="*/ 679490 h 1286194"/>
              <a:gd name="connsiteX0" fmla="*/ 6961 w 868563"/>
              <a:gd name="connsiteY0" fmla="*/ 538413 h 1286194"/>
              <a:gd name="connsiteX1" fmla="*/ 96872 w 868563"/>
              <a:gd name="connsiteY1" fmla="*/ 369894 h 1286194"/>
              <a:gd name="connsiteX2" fmla="*/ 81699 w 868563"/>
              <a:gd name="connsiteY2" fmla="*/ 165616 h 1286194"/>
              <a:gd name="connsiteX3" fmla="*/ 216382 w 868563"/>
              <a:gd name="connsiteY3" fmla="*/ 20360 h 1286194"/>
              <a:gd name="connsiteX4" fmla="*/ 567188 w 868563"/>
              <a:gd name="connsiteY4" fmla="*/ 9692 h 1286194"/>
              <a:gd name="connsiteX5" fmla="*/ 717366 w 868563"/>
              <a:gd name="connsiteY5" fmla="*/ 165383 h 1286194"/>
              <a:gd name="connsiteX6" fmla="*/ 860184 w 868563"/>
              <a:gd name="connsiteY6" fmla="*/ 958078 h 1286194"/>
              <a:gd name="connsiteX7" fmla="*/ 784134 w 868563"/>
              <a:gd name="connsiteY7" fmla="*/ 1242327 h 1286194"/>
              <a:gd name="connsiteX8" fmla="*/ 235560 w 868563"/>
              <a:gd name="connsiteY8" fmla="*/ 1263375 h 1286194"/>
              <a:gd name="connsiteX9" fmla="*/ 120656 w 868563"/>
              <a:gd name="connsiteY9" fmla="*/ 1026867 h 1286194"/>
              <a:gd name="connsiteX10" fmla="*/ 125663 w 868563"/>
              <a:gd name="connsiteY10" fmla="*/ 503910 h 1286194"/>
              <a:gd name="connsiteX11" fmla="*/ 6961 w 868563"/>
              <a:gd name="connsiteY11" fmla="*/ 538413 h 1286194"/>
              <a:gd name="connsiteX0" fmla="*/ 6961 w 867791"/>
              <a:gd name="connsiteY0" fmla="*/ 538413 h 1312892"/>
              <a:gd name="connsiteX1" fmla="*/ 96872 w 867791"/>
              <a:gd name="connsiteY1" fmla="*/ 369894 h 1312892"/>
              <a:gd name="connsiteX2" fmla="*/ 81699 w 867791"/>
              <a:gd name="connsiteY2" fmla="*/ 165616 h 1312892"/>
              <a:gd name="connsiteX3" fmla="*/ 216382 w 867791"/>
              <a:gd name="connsiteY3" fmla="*/ 20360 h 1312892"/>
              <a:gd name="connsiteX4" fmla="*/ 567188 w 867791"/>
              <a:gd name="connsiteY4" fmla="*/ 9692 h 1312892"/>
              <a:gd name="connsiteX5" fmla="*/ 717366 w 867791"/>
              <a:gd name="connsiteY5" fmla="*/ 165383 h 1312892"/>
              <a:gd name="connsiteX6" fmla="*/ 860184 w 867791"/>
              <a:gd name="connsiteY6" fmla="*/ 958078 h 1312892"/>
              <a:gd name="connsiteX7" fmla="*/ 784134 w 867791"/>
              <a:gd name="connsiteY7" fmla="*/ 1242327 h 1312892"/>
              <a:gd name="connsiteX8" fmla="*/ 256000 w 867791"/>
              <a:gd name="connsiteY8" fmla="*/ 1298372 h 1312892"/>
              <a:gd name="connsiteX9" fmla="*/ 120656 w 867791"/>
              <a:gd name="connsiteY9" fmla="*/ 1026867 h 1312892"/>
              <a:gd name="connsiteX10" fmla="*/ 125663 w 867791"/>
              <a:gd name="connsiteY10" fmla="*/ 503910 h 1312892"/>
              <a:gd name="connsiteX11" fmla="*/ 6961 w 867791"/>
              <a:gd name="connsiteY11" fmla="*/ 538413 h 1312892"/>
              <a:gd name="connsiteX0" fmla="*/ 6961 w 867791"/>
              <a:gd name="connsiteY0" fmla="*/ 538413 h 1313923"/>
              <a:gd name="connsiteX1" fmla="*/ 96872 w 867791"/>
              <a:gd name="connsiteY1" fmla="*/ 369894 h 1313923"/>
              <a:gd name="connsiteX2" fmla="*/ 81699 w 867791"/>
              <a:gd name="connsiteY2" fmla="*/ 165616 h 1313923"/>
              <a:gd name="connsiteX3" fmla="*/ 216382 w 867791"/>
              <a:gd name="connsiteY3" fmla="*/ 20360 h 1313923"/>
              <a:gd name="connsiteX4" fmla="*/ 567188 w 867791"/>
              <a:gd name="connsiteY4" fmla="*/ 9692 h 1313923"/>
              <a:gd name="connsiteX5" fmla="*/ 717366 w 867791"/>
              <a:gd name="connsiteY5" fmla="*/ 165383 h 1313923"/>
              <a:gd name="connsiteX6" fmla="*/ 860184 w 867791"/>
              <a:gd name="connsiteY6" fmla="*/ 958078 h 1313923"/>
              <a:gd name="connsiteX7" fmla="*/ 784134 w 867791"/>
              <a:gd name="connsiteY7" fmla="*/ 1242327 h 1313923"/>
              <a:gd name="connsiteX8" fmla="*/ 256000 w 867791"/>
              <a:gd name="connsiteY8" fmla="*/ 1298372 h 1313923"/>
              <a:gd name="connsiteX9" fmla="*/ 145617 w 867791"/>
              <a:gd name="connsiteY9" fmla="*/ 1012668 h 1313923"/>
              <a:gd name="connsiteX10" fmla="*/ 125663 w 867791"/>
              <a:gd name="connsiteY10" fmla="*/ 503910 h 1313923"/>
              <a:gd name="connsiteX11" fmla="*/ 6961 w 867791"/>
              <a:gd name="connsiteY11" fmla="*/ 538413 h 1313923"/>
              <a:gd name="connsiteX0" fmla="*/ 6961 w 867791"/>
              <a:gd name="connsiteY0" fmla="*/ 538413 h 1310173"/>
              <a:gd name="connsiteX1" fmla="*/ 96872 w 867791"/>
              <a:gd name="connsiteY1" fmla="*/ 369894 h 1310173"/>
              <a:gd name="connsiteX2" fmla="*/ 81699 w 867791"/>
              <a:gd name="connsiteY2" fmla="*/ 165616 h 1310173"/>
              <a:gd name="connsiteX3" fmla="*/ 216382 w 867791"/>
              <a:gd name="connsiteY3" fmla="*/ 20360 h 1310173"/>
              <a:gd name="connsiteX4" fmla="*/ 567188 w 867791"/>
              <a:gd name="connsiteY4" fmla="*/ 9692 h 1310173"/>
              <a:gd name="connsiteX5" fmla="*/ 717366 w 867791"/>
              <a:gd name="connsiteY5" fmla="*/ 165383 h 1310173"/>
              <a:gd name="connsiteX6" fmla="*/ 860184 w 867791"/>
              <a:gd name="connsiteY6" fmla="*/ 958078 h 1310173"/>
              <a:gd name="connsiteX7" fmla="*/ 784134 w 867791"/>
              <a:gd name="connsiteY7" fmla="*/ 1242327 h 1310173"/>
              <a:gd name="connsiteX8" fmla="*/ 256000 w 867791"/>
              <a:gd name="connsiteY8" fmla="*/ 1298372 h 1310173"/>
              <a:gd name="connsiteX9" fmla="*/ 155978 w 867791"/>
              <a:gd name="connsiteY9" fmla="*/ 1064454 h 1310173"/>
              <a:gd name="connsiteX10" fmla="*/ 125663 w 867791"/>
              <a:gd name="connsiteY10" fmla="*/ 503910 h 1310173"/>
              <a:gd name="connsiteX11" fmla="*/ 6961 w 867791"/>
              <a:gd name="connsiteY11" fmla="*/ 538413 h 1310173"/>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6197"/>
              <a:gd name="connsiteX1" fmla="*/ 96872 w 867791"/>
              <a:gd name="connsiteY1" fmla="*/ 369894 h 1306197"/>
              <a:gd name="connsiteX2" fmla="*/ 81699 w 867791"/>
              <a:gd name="connsiteY2" fmla="*/ 165616 h 1306197"/>
              <a:gd name="connsiteX3" fmla="*/ 216382 w 867791"/>
              <a:gd name="connsiteY3" fmla="*/ 20360 h 1306197"/>
              <a:gd name="connsiteX4" fmla="*/ 567188 w 867791"/>
              <a:gd name="connsiteY4" fmla="*/ 9692 h 1306197"/>
              <a:gd name="connsiteX5" fmla="*/ 717366 w 867791"/>
              <a:gd name="connsiteY5" fmla="*/ 165383 h 1306197"/>
              <a:gd name="connsiteX6" fmla="*/ 860184 w 867791"/>
              <a:gd name="connsiteY6" fmla="*/ 958078 h 1306197"/>
              <a:gd name="connsiteX7" fmla="*/ 784134 w 867791"/>
              <a:gd name="connsiteY7" fmla="*/ 1242327 h 1306197"/>
              <a:gd name="connsiteX8" fmla="*/ 256000 w 867791"/>
              <a:gd name="connsiteY8" fmla="*/ 1298372 h 1306197"/>
              <a:gd name="connsiteX9" fmla="*/ 155507 w 867791"/>
              <a:gd name="connsiteY9" fmla="*/ 1120000 h 1306197"/>
              <a:gd name="connsiteX10" fmla="*/ 125663 w 867791"/>
              <a:gd name="connsiteY10" fmla="*/ 503910 h 1306197"/>
              <a:gd name="connsiteX11" fmla="*/ 6961 w 867791"/>
              <a:gd name="connsiteY11" fmla="*/ 538413 h 1306197"/>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39700 h 1307484"/>
              <a:gd name="connsiteX1" fmla="*/ 96872 w 867791"/>
              <a:gd name="connsiteY1" fmla="*/ 371181 h 1307484"/>
              <a:gd name="connsiteX2" fmla="*/ 77366 w 867791"/>
              <a:gd name="connsiteY2" fmla="*/ 91980 h 1307484"/>
              <a:gd name="connsiteX3" fmla="*/ 216382 w 867791"/>
              <a:gd name="connsiteY3" fmla="*/ 21647 h 1307484"/>
              <a:gd name="connsiteX4" fmla="*/ 567188 w 867791"/>
              <a:gd name="connsiteY4" fmla="*/ 10979 h 1307484"/>
              <a:gd name="connsiteX5" fmla="*/ 717366 w 867791"/>
              <a:gd name="connsiteY5" fmla="*/ 166670 h 1307484"/>
              <a:gd name="connsiteX6" fmla="*/ 860184 w 867791"/>
              <a:gd name="connsiteY6" fmla="*/ 959365 h 1307484"/>
              <a:gd name="connsiteX7" fmla="*/ 784134 w 867791"/>
              <a:gd name="connsiteY7" fmla="*/ 1243614 h 1307484"/>
              <a:gd name="connsiteX8" fmla="*/ 256000 w 867791"/>
              <a:gd name="connsiteY8" fmla="*/ 1299659 h 1307484"/>
              <a:gd name="connsiteX9" fmla="*/ 155507 w 867791"/>
              <a:gd name="connsiteY9" fmla="*/ 1121287 h 1307484"/>
              <a:gd name="connsiteX10" fmla="*/ 125663 w 867791"/>
              <a:gd name="connsiteY10" fmla="*/ 505197 h 1307484"/>
              <a:gd name="connsiteX11" fmla="*/ 6961 w 867791"/>
              <a:gd name="connsiteY11" fmla="*/ 539700 h 1307484"/>
              <a:gd name="connsiteX0" fmla="*/ 6961 w 867791"/>
              <a:gd name="connsiteY0" fmla="*/ 550995 h 1318779"/>
              <a:gd name="connsiteX1" fmla="*/ 96872 w 867791"/>
              <a:gd name="connsiteY1" fmla="*/ 382476 h 1318779"/>
              <a:gd name="connsiteX2" fmla="*/ 77366 w 867791"/>
              <a:gd name="connsiteY2" fmla="*/ 103275 h 1318779"/>
              <a:gd name="connsiteX3" fmla="*/ 229757 w 867791"/>
              <a:gd name="connsiteY3" fmla="*/ 9471 h 1318779"/>
              <a:gd name="connsiteX4" fmla="*/ 567188 w 867791"/>
              <a:gd name="connsiteY4" fmla="*/ 22274 h 1318779"/>
              <a:gd name="connsiteX5" fmla="*/ 717366 w 867791"/>
              <a:gd name="connsiteY5" fmla="*/ 177965 h 1318779"/>
              <a:gd name="connsiteX6" fmla="*/ 860184 w 867791"/>
              <a:gd name="connsiteY6" fmla="*/ 970660 h 1318779"/>
              <a:gd name="connsiteX7" fmla="*/ 784134 w 867791"/>
              <a:gd name="connsiteY7" fmla="*/ 1254909 h 1318779"/>
              <a:gd name="connsiteX8" fmla="*/ 256000 w 867791"/>
              <a:gd name="connsiteY8" fmla="*/ 1310954 h 1318779"/>
              <a:gd name="connsiteX9" fmla="*/ 155507 w 867791"/>
              <a:gd name="connsiteY9" fmla="*/ 1132582 h 1318779"/>
              <a:gd name="connsiteX10" fmla="*/ 125663 w 867791"/>
              <a:gd name="connsiteY10" fmla="*/ 516492 h 1318779"/>
              <a:gd name="connsiteX11" fmla="*/ 6961 w 867791"/>
              <a:gd name="connsiteY11" fmla="*/ 550995 h 1318779"/>
              <a:gd name="connsiteX0" fmla="*/ 6961 w 867791"/>
              <a:gd name="connsiteY0" fmla="*/ 560584 h 1328368"/>
              <a:gd name="connsiteX1" fmla="*/ 96872 w 867791"/>
              <a:gd name="connsiteY1" fmla="*/ 392065 h 1328368"/>
              <a:gd name="connsiteX2" fmla="*/ 77366 w 867791"/>
              <a:gd name="connsiteY2" fmla="*/ 112864 h 1328368"/>
              <a:gd name="connsiteX3" fmla="*/ 229757 w 867791"/>
              <a:gd name="connsiteY3" fmla="*/ 19060 h 1328368"/>
              <a:gd name="connsiteX4" fmla="*/ 566246 w 867791"/>
              <a:gd name="connsiteY4" fmla="*/ 15575 h 1328368"/>
              <a:gd name="connsiteX5" fmla="*/ 717366 w 867791"/>
              <a:gd name="connsiteY5" fmla="*/ 187554 h 1328368"/>
              <a:gd name="connsiteX6" fmla="*/ 860184 w 867791"/>
              <a:gd name="connsiteY6" fmla="*/ 980249 h 1328368"/>
              <a:gd name="connsiteX7" fmla="*/ 784134 w 867791"/>
              <a:gd name="connsiteY7" fmla="*/ 1264498 h 1328368"/>
              <a:gd name="connsiteX8" fmla="*/ 256000 w 867791"/>
              <a:gd name="connsiteY8" fmla="*/ 1320543 h 1328368"/>
              <a:gd name="connsiteX9" fmla="*/ 155507 w 867791"/>
              <a:gd name="connsiteY9" fmla="*/ 1142171 h 1328368"/>
              <a:gd name="connsiteX10" fmla="*/ 125663 w 867791"/>
              <a:gd name="connsiteY10" fmla="*/ 526081 h 1328368"/>
              <a:gd name="connsiteX11" fmla="*/ 6961 w 867791"/>
              <a:gd name="connsiteY11" fmla="*/ 560584 h 1328368"/>
              <a:gd name="connsiteX0" fmla="*/ 6961 w 865870"/>
              <a:gd name="connsiteY0" fmla="*/ 560584 h 1328871"/>
              <a:gd name="connsiteX1" fmla="*/ 96872 w 865870"/>
              <a:gd name="connsiteY1" fmla="*/ 392065 h 1328871"/>
              <a:gd name="connsiteX2" fmla="*/ 77366 w 865870"/>
              <a:gd name="connsiteY2" fmla="*/ 112864 h 1328871"/>
              <a:gd name="connsiteX3" fmla="*/ 229757 w 865870"/>
              <a:gd name="connsiteY3" fmla="*/ 19060 h 1328871"/>
              <a:gd name="connsiteX4" fmla="*/ 566246 w 865870"/>
              <a:gd name="connsiteY4" fmla="*/ 15575 h 1328871"/>
              <a:gd name="connsiteX5" fmla="*/ 717366 w 865870"/>
              <a:gd name="connsiteY5" fmla="*/ 187554 h 1328871"/>
              <a:gd name="connsiteX6" fmla="*/ 860184 w 865870"/>
              <a:gd name="connsiteY6" fmla="*/ 980249 h 1328871"/>
              <a:gd name="connsiteX7" fmla="*/ 784134 w 865870"/>
              <a:gd name="connsiteY7" fmla="*/ 1264498 h 1328871"/>
              <a:gd name="connsiteX8" fmla="*/ 314963 w 865870"/>
              <a:gd name="connsiteY8" fmla="*/ 1321127 h 1328871"/>
              <a:gd name="connsiteX9" fmla="*/ 155507 w 865870"/>
              <a:gd name="connsiteY9" fmla="*/ 1142171 h 1328871"/>
              <a:gd name="connsiteX10" fmla="*/ 125663 w 865870"/>
              <a:gd name="connsiteY10" fmla="*/ 526081 h 1328871"/>
              <a:gd name="connsiteX11" fmla="*/ 6961 w 865870"/>
              <a:gd name="connsiteY11" fmla="*/ 560584 h 1328871"/>
              <a:gd name="connsiteX0" fmla="*/ 6961 w 865870"/>
              <a:gd name="connsiteY0" fmla="*/ 560584 h 1328712"/>
              <a:gd name="connsiteX1" fmla="*/ 96872 w 865870"/>
              <a:gd name="connsiteY1" fmla="*/ 392065 h 1328712"/>
              <a:gd name="connsiteX2" fmla="*/ 77366 w 865870"/>
              <a:gd name="connsiteY2" fmla="*/ 112864 h 1328712"/>
              <a:gd name="connsiteX3" fmla="*/ 229757 w 865870"/>
              <a:gd name="connsiteY3" fmla="*/ 19060 h 1328712"/>
              <a:gd name="connsiteX4" fmla="*/ 566246 w 865870"/>
              <a:gd name="connsiteY4" fmla="*/ 15575 h 1328712"/>
              <a:gd name="connsiteX5" fmla="*/ 717366 w 865870"/>
              <a:gd name="connsiteY5" fmla="*/ 187554 h 1328712"/>
              <a:gd name="connsiteX6" fmla="*/ 860184 w 865870"/>
              <a:gd name="connsiteY6" fmla="*/ 980249 h 1328712"/>
              <a:gd name="connsiteX7" fmla="*/ 784134 w 865870"/>
              <a:gd name="connsiteY7" fmla="*/ 1264498 h 1328712"/>
              <a:gd name="connsiteX8" fmla="*/ 314963 w 865870"/>
              <a:gd name="connsiteY8" fmla="*/ 1321127 h 1328712"/>
              <a:gd name="connsiteX9" fmla="*/ 177736 w 865870"/>
              <a:gd name="connsiteY9" fmla="*/ 1144426 h 1328712"/>
              <a:gd name="connsiteX10" fmla="*/ 125663 w 865870"/>
              <a:gd name="connsiteY10" fmla="*/ 526081 h 1328712"/>
              <a:gd name="connsiteX11" fmla="*/ 6961 w 865870"/>
              <a:gd name="connsiteY11" fmla="*/ 560584 h 1328712"/>
              <a:gd name="connsiteX0" fmla="*/ 6961 w 864913"/>
              <a:gd name="connsiteY0" fmla="*/ 560584 h 1327274"/>
              <a:gd name="connsiteX1" fmla="*/ 96872 w 864913"/>
              <a:gd name="connsiteY1" fmla="*/ 392065 h 1327274"/>
              <a:gd name="connsiteX2" fmla="*/ 77366 w 864913"/>
              <a:gd name="connsiteY2" fmla="*/ 112864 h 1327274"/>
              <a:gd name="connsiteX3" fmla="*/ 229757 w 864913"/>
              <a:gd name="connsiteY3" fmla="*/ 19060 h 1327274"/>
              <a:gd name="connsiteX4" fmla="*/ 566246 w 864913"/>
              <a:gd name="connsiteY4" fmla="*/ 15575 h 1327274"/>
              <a:gd name="connsiteX5" fmla="*/ 717366 w 864913"/>
              <a:gd name="connsiteY5" fmla="*/ 187554 h 1327274"/>
              <a:gd name="connsiteX6" fmla="*/ 860184 w 864913"/>
              <a:gd name="connsiteY6" fmla="*/ 980249 h 1327274"/>
              <a:gd name="connsiteX7" fmla="*/ 784134 w 864913"/>
              <a:gd name="connsiteY7" fmla="*/ 1264498 h 1327274"/>
              <a:gd name="connsiteX8" fmla="*/ 351698 w 864913"/>
              <a:gd name="connsiteY8" fmla="*/ 1319456 h 1327274"/>
              <a:gd name="connsiteX9" fmla="*/ 177736 w 864913"/>
              <a:gd name="connsiteY9" fmla="*/ 1144426 h 1327274"/>
              <a:gd name="connsiteX10" fmla="*/ 125663 w 864913"/>
              <a:gd name="connsiteY10" fmla="*/ 526081 h 1327274"/>
              <a:gd name="connsiteX11" fmla="*/ 6961 w 864913"/>
              <a:gd name="connsiteY11" fmla="*/ 560584 h 1327274"/>
              <a:gd name="connsiteX0" fmla="*/ 6961 w 878410"/>
              <a:gd name="connsiteY0" fmla="*/ 560584 h 1325203"/>
              <a:gd name="connsiteX1" fmla="*/ 96872 w 878410"/>
              <a:gd name="connsiteY1" fmla="*/ 392065 h 1325203"/>
              <a:gd name="connsiteX2" fmla="*/ 77366 w 878410"/>
              <a:gd name="connsiteY2" fmla="*/ 112864 h 1325203"/>
              <a:gd name="connsiteX3" fmla="*/ 229757 w 878410"/>
              <a:gd name="connsiteY3" fmla="*/ 19060 h 1325203"/>
              <a:gd name="connsiteX4" fmla="*/ 566246 w 878410"/>
              <a:gd name="connsiteY4" fmla="*/ 15575 h 1325203"/>
              <a:gd name="connsiteX5" fmla="*/ 717366 w 878410"/>
              <a:gd name="connsiteY5" fmla="*/ 187554 h 1325203"/>
              <a:gd name="connsiteX6" fmla="*/ 860184 w 878410"/>
              <a:gd name="connsiteY6" fmla="*/ 980249 h 1325203"/>
              <a:gd name="connsiteX7" fmla="*/ 819942 w 878410"/>
              <a:gd name="connsiteY7" fmla="*/ 1254587 h 1325203"/>
              <a:gd name="connsiteX8" fmla="*/ 351698 w 878410"/>
              <a:gd name="connsiteY8" fmla="*/ 1319456 h 1325203"/>
              <a:gd name="connsiteX9" fmla="*/ 177736 w 878410"/>
              <a:gd name="connsiteY9" fmla="*/ 1144426 h 1325203"/>
              <a:gd name="connsiteX10" fmla="*/ 125663 w 878410"/>
              <a:gd name="connsiteY10" fmla="*/ 526081 h 1325203"/>
              <a:gd name="connsiteX11" fmla="*/ 6961 w 878410"/>
              <a:gd name="connsiteY11" fmla="*/ 560584 h 1325203"/>
              <a:gd name="connsiteX0" fmla="*/ 6961 w 879480"/>
              <a:gd name="connsiteY0" fmla="*/ 560584 h 1324478"/>
              <a:gd name="connsiteX1" fmla="*/ 96872 w 879480"/>
              <a:gd name="connsiteY1" fmla="*/ 392065 h 1324478"/>
              <a:gd name="connsiteX2" fmla="*/ 77366 w 879480"/>
              <a:gd name="connsiteY2" fmla="*/ 112864 h 1324478"/>
              <a:gd name="connsiteX3" fmla="*/ 229757 w 879480"/>
              <a:gd name="connsiteY3" fmla="*/ 19060 h 1324478"/>
              <a:gd name="connsiteX4" fmla="*/ 566246 w 879480"/>
              <a:gd name="connsiteY4" fmla="*/ 15575 h 1324478"/>
              <a:gd name="connsiteX5" fmla="*/ 717366 w 879480"/>
              <a:gd name="connsiteY5" fmla="*/ 187554 h 1324478"/>
              <a:gd name="connsiteX6" fmla="*/ 861931 w 879480"/>
              <a:gd name="connsiteY6" fmla="*/ 1026005 h 1324478"/>
              <a:gd name="connsiteX7" fmla="*/ 819942 w 879480"/>
              <a:gd name="connsiteY7" fmla="*/ 1254587 h 1324478"/>
              <a:gd name="connsiteX8" fmla="*/ 351698 w 879480"/>
              <a:gd name="connsiteY8" fmla="*/ 1319456 h 1324478"/>
              <a:gd name="connsiteX9" fmla="*/ 177736 w 879480"/>
              <a:gd name="connsiteY9" fmla="*/ 1144426 h 1324478"/>
              <a:gd name="connsiteX10" fmla="*/ 125663 w 879480"/>
              <a:gd name="connsiteY10" fmla="*/ 526081 h 1324478"/>
              <a:gd name="connsiteX11" fmla="*/ 6961 w 879480"/>
              <a:gd name="connsiteY11" fmla="*/ 560584 h 1324478"/>
              <a:gd name="connsiteX0" fmla="*/ 6961 w 864502"/>
              <a:gd name="connsiteY0" fmla="*/ 560584 h 1326578"/>
              <a:gd name="connsiteX1" fmla="*/ 96872 w 864502"/>
              <a:gd name="connsiteY1" fmla="*/ 392065 h 1326578"/>
              <a:gd name="connsiteX2" fmla="*/ 77366 w 864502"/>
              <a:gd name="connsiteY2" fmla="*/ 112864 h 1326578"/>
              <a:gd name="connsiteX3" fmla="*/ 229757 w 864502"/>
              <a:gd name="connsiteY3" fmla="*/ 19060 h 1326578"/>
              <a:gd name="connsiteX4" fmla="*/ 566246 w 864502"/>
              <a:gd name="connsiteY4" fmla="*/ 15575 h 1326578"/>
              <a:gd name="connsiteX5" fmla="*/ 717366 w 864502"/>
              <a:gd name="connsiteY5" fmla="*/ 187554 h 1326578"/>
              <a:gd name="connsiteX6" fmla="*/ 861931 w 864502"/>
              <a:gd name="connsiteY6" fmla="*/ 1026005 h 1326578"/>
              <a:gd name="connsiteX7" fmla="*/ 773212 w 864502"/>
              <a:gd name="connsiteY7" fmla="*/ 1266151 h 1326578"/>
              <a:gd name="connsiteX8" fmla="*/ 351698 w 864502"/>
              <a:gd name="connsiteY8" fmla="*/ 1319456 h 1326578"/>
              <a:gd name="connsiteX9" fmla="*/ 177736 w 864502"/>
              <a:gd name="connsiteY9" fmla="*/ 1144426 h 1326578"/>
              <a:gd name="connsiteX10" fmla="*/ 125663 w 864502"/>
              <a:gd name="connsiteY10" fmla="*/ 526081 h 1326578"/>
              <a:gd name="connsiteX11" fmla="*/ 6961 w 864502"/>
              <a:gd name="connsiteY11" fmla="*/ 560584 h 1326578"/>
              <a:gd name="connsiteX0" fmla="*/ 6961 w 864110"/>
              <a:gd name="connsiteY0" fmla="*/ 560584 h 1331877"/>
              <a:gd name="connsiteX1" fmla="*/ 96872 w 864110"/>
              <a:gd name="connsiteY1" fmla="*/ 392065 h 1331877"/>
              <a:gd name="connsiteX2" fmla="*/ 77366 w 864110"/>
              <a:gd name="connsiteY2" fmla="*/ 112864 h 1331877"/>
              <a:gd name="connsiteX3" fmla="*/ 229757 w 864110"/>
              <a:gd name="connsiteY3" fmla="*/ 19060 h 1331877"/>
              <a:gd name="connsiteX4" fmla="*/ 566246 w 864110"/>
              <a:gd name="connsiteY4" fmla="*/ 15575 h 1331877"/>
              <a:gd name="connsiteX5" fmla="*/ 717366 w 864110"/>
              <a:gd name="connsiteY5" fmla="*/ 187554 h 1331877"/>
              <a:gd name="connsiteX6" fmla="*/ 861931 w 864110"/>
              <a:gd name="connsiteY6" fmla="*/ 1026005 h 1331877"/>
              <a:gd name="connsiteX7" fmla="*/ 773212 w 864110"/>
              <a:gd name="connsiteY7" fmla="*/ 1266151 h 1331877"/>
              <a:gd name="connsiteX8" fmla="*/ 386884 w 864110"/>
              <a:gd name="connsiteY8" fmla="*/ 1325422 h 1331877"/>
              <a:gd name="connsiteX9" fmla="*/ 177736 w 864110"/>
              <a:gd name="connsiteY9" fmla="*/ 1144426 h 1331877"/>
              <a:gd name="connsiteX10" fmla="*/ 125663 w 864110"/>
              <a:gd name="connsiteY10" fmla="*/ 526081 h 1331877"/>
              <a:gd name="connsiteX11" fmla="*/ 6961 w 864110"/>
              <a:gd name="connsiteY11" fmla="*/ 560584 h 1331877"/>
              <a:gd name="connsiteX0" fmla="*/ 6961 w 864110"/>
              <a:gd name="connsiteY0" fmla="*/ 560584 h 1332354"/>
              <a:gd name="connsiteX1" fmla="*/ 96872 w 864110"/>
              <a:gd name="connsiteY1" fmla="*/ 392065 h 1332354"/>
              <a:gd name="connsiteX2" fmla="*/ 77366 w 864110"/>
              <a:gd name="connsiteY2" fmla="*/ 112864 h 1332354"/>
              <a:gd name="connsiteX3" fmla="*/ 229757 w 864110"/>
              <a:gd name="connsiteY3" fmla="*/ 19060 h 1332354"/>
              <a:gd name="connsiteX4" fmla="*/ 566246 w 864110"/>
              <a:gd name="connsiteY4" fmla="*/ 15575 h 1332354"/>
              <a:gd name="connsiteX5" fmla="*/ 717366 w 864110"/>
              <a:gd name="connsiteY5" fmla="*/ 187554 h 1332354"/>
              <a:gd name="connsiteX6" fmla="*/ 861931 w 864110"/>
              <a:gd name="connsiteY6" fmla="*/ 1026005 h 1332354"/>
              <a:gd name="connsiteX7" fmla="*/ 773212 w 864110"/>
              <a:gd name="connsiteY7" fmla="*/ 1266151 h 1332354"/>
              <a:gd name="connsiteX8" fmla="*/ 386884 w 864110"/>
              <a:gd name="connsiteY8" fmla="*/ 1325422 h 1332354"/>
              <a:gd name="connsiteX9" fmla="*/ 197485 w 864110"/>
              <a:gd name="connsiteY9" fmla="*/ 1137282 h 1332354"/>
              <a:gd name="connsiteX10" fmla="*/ 125663 w 864110"/>
              <a:gd name="connsiteY10" fmla="*/ 526081 h 1332354"/>
              <a:gd name="connsiteX11" fmla="*/ 6961 w 864110"/>
              <a:gd name="connsiteY11" fmla="*/ 560584 h 1332354"/>
              <a:gd name="connsiteX0" fmla="*/ 6961 w 864110"/>
              <a:gd name="connsiteY0" fmla="*/ 560674 h 1332444"/>
              <a:gd name="connsiteX1" fmla="*/ 96872 w 864110"/>
              <a:gd name="connsiteY1" fmla="*/ 392155 h 1332444"/>
              <a:gd name="connsiteX2" fmla="*/ 79552 w 864110"/>
              <a:gd name="connsiteY2" fmla="*/ 114810 h 1332444"/>
              <a:gd name="connsiteX3" fmla="*/ 229757 w 864110"/>
              <a:gd name="connsiteY3" fmla="*/ 19150 h 1332444"/>
              <a:gd name="connsiteX4" fmla="*/ 566246 w 864110"/>
              <a:gd name="connsiteY4" fmla="*/ 15665 h 1332444"/>
              <a:gd name="connsiteX5" fmla="*/ 717366 w 864110"/>
              <a:gd name="connsiteY5" fmla="*/ 187644 h 1332444"/>
              <a:gd name="connsiteX6" fmla="*/ 861931 w 864110"/>
              <a:gd name="connsiteY6" fmla="*/ 1026095 h 1332444"/>
              <a:gd name="connsiteX7" fmla="*/ 773212 w 864110"/>
              <a:gd name="connsiteY7" fmla="*/ 1266241 h 1332444"/>
              <a:gd name="connsiteX8" fmla="*/ 386884 w 864110"/>
              <a:gd name="connsiteY8" fmla="*/ 1325512 h 1332444"/>
              <a:gd name="connsiteX9" fmla="*/ 197485 w 864110"/>
              <a:gd name="connsiteY9" fmla="*/ 1137372 h 1332444"/>
              <a:gd name="connsiteX10" fmla="*/ 125663 w 864110"/>
              <a:gd name="connsiteY10" fmla="*/ 526171 h 1332444"/>
              <a:gd name="connsiteX11" fmla="*/ 6961 w 864110"/>
              <a:gd name="connsiteY11" fmla="*/ 560674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528"/>
              <a:gd name="connsiteX1" fmla="*/ 76387 w 843625"/>
              <a:gd name="connsiteY1" fmla="*/ 392155 h 1332528"/>
              <a:gd name="connsiteX2" fmla="*/ 59067 w 843625"/>
              <a:gd name="connsiteY2" fmla="*/ 114810 h 1332528"/>
              <a:gd name="connsiteX3" fmla="*/ 209272 w 843625"/>
              <a:gd name="connsiteY3" fmla="*/ 19150 h 1332528"/>
              <a:gd name="connsiteX4" fmla="*/ 545761 w 843625"/>
              <a:gd name="connsiteY4" fmla="*/ 15665 h 1332528"/>
              <a:gd name="connsiteX5" fmla="*/ 696881 w 843625"/>
              <a:gd name="connsiteY5" fmla="*/ 187644 h 1332528"/>
              <a:gd name="connsiteX6" fmla="*/ 841446 w 843625"/>
              <a:gd name="connsiteY6" fmla="*/ 1026095 h 1332528"/>
              <a:gd name="connsiteX7" fmla="*/ 752727 w 843625"/>
              <a:gd name="connsiteY7" fmla="*/ 1266241 h 1332528"/>
              <a:gd name="connsiteX8" fmla="*/ 366399 w 843625"/>
              <a:gd name="connsiteY8" fmla="*/ 1325512 h 1332528"/>
              <a:gd name="connsiteX9" fmla="*/ 184643 w 843625"/>
              <a:gd name="connsiteY9" fmla="*/ 1136120 h 1332528"/>
              <a:gd name="connsiteX10" fmla="*/ 105178 w 843625"/>
              <a:gd name="connsiteY10" fmla="*/ 526171 h 1332528"/>
              <a:gd name="connsiteX11" fmla="*/ 8576 w 843625"/>
              <a:gd name="connsiteY11" fmla="*/ 550409 h 1332528"/>
              <a:gd name="connsiteX0" fmla="*/ 8576 w 843404"/>
              <a:gd name="connsiteY0" fmla="*/ 550409 h 1327013"/>
              <a:gd name="connsiteX1" fmla="*/ 76387 w 843404"/>
              <a:gd name="connsiteY1" fmla="*/ 392155 h 1327013"/>
              <a:gd name="connsiteX2" fmla="*/ 59067 w 843404"/>
              <a:gd name="connsiteY2" fmla="*/ 114810 h 1327013"/>
              <a:gd name="connsiteX3" fmla="*/ 209272 w 843404"/>
              <a:gd name="connsiteY3" fmla="*/ 19150 h 1327013"/>
              <a:gd name="connsiteX4" fmla="*/ 545761 w 843404"/>
              <a:gd name="connsiteY4" fmla="*/ 15665 h 1327013"/>
              <a:gd name="connsiteX5" fmla="*/ 696881 w 843404"/>
              <a:gd name="connsiteY5" fmla="*/ 187644 h 1327013"/>
              <a:gd name="connsiteX6" fmla="*/ 841446 w 843404"/>
              <a:gd name="connsiteY6" fmla="*/ 1026095 h 1327013"/>
              <a:gd name="connsiteX7" fmla="*/ 752727 w 843404"/>
              <a:gd name="connsiteY7" fmla="*/ 1266241 h 1327013"/>
              <a:gd name="connsiteX8" fmla="*/ 390961 w 843404"/>
              <a:gd name="connsiteY8" fmla="*/ 1319274 h 1327013"/>
              <a:gd name="connsiteX9" fmla="*/ 184643 w 843404"/>
              <a:gd name="connsiteY9" fmla="*/ 1136120 h 1327013"/>
              <a:gd name="connsiteX10" fmla="*/ 105178 w 843404"/>
              <a:gd name="connsiteY10" fmla="*/ 526171 h 1327013"/>
              <a:gd name="connsiteX11" fmla="*/ 8576 w 843404"/>
              <a:gd name="connsiteY11" fmla="*/ 550409 h 1327013"/>
              <a:gd name="connsiteX0" fmla="*/ 8576 w 843404"/>
              <a:gd name="connsiteY0" fmla="*/ 567995 h 1344599"/>
              <a:gd name="connsiteX1" fmla="*/ 76387 w 843404"/>
              <a:gd name="connsiteY1" fmla="*/ 409741 h 1344599"/>
              <a:gd name="connsiteX2" fmla="*/ 59067 w 843404"/>
              <a:gd name="connsiteY2" fmla="*/ 132396 h 1344599"/>
              <a:gd name="connsiteX3" fmla="*/ 262200 w 843404"/>
              <a:gd name="connsiteY3" fmla="*/ 8133 h 1344599"/>
              <a:gd name="connsiteX4" fmla="*/ 545761 w 843404"/>
              <a:gd name="connsiteY4" fmla="*/ 33251 h 1344599"/>
              <a:gd name="connsiteX5" fmla="*/ 696881 w 843404"/>
              <a:gd name="connsiteY5" fmla="*/ 205230 h 1344599"/>
              <a:gd name="connsiteX6" fmla="*/ 841446 w 843404"/>
              <a:gd name="connsiteY6" fmla="*/ 1043681 h 1344599"/>
              <a:gd name="connsiteX7" fmla="*/ 752727 w 843404"/>
              <a:gd name="connsiteY7" fmla="*/ 1283827 h 1344599"/>
              <a:gd name="connsiteX8" fmla="*/ 390961 w 843404"/>
              <a:gd name="connsiteY8" fmla="*/ 1336860 h 1344599"/>
              <a:gd name="connsiteX9" fmla="*/ 184643 w 843404"/>
              <a:gd name="connsiteY9" fmla="*/ 1153706 h 1344599"/>
              <a:gd name="connsiteX10" fmla="*/ 105178 w 843404"/>
              <a:gd name="connsiteY10" fmla="*/ 543757 h 1344599"/>
              <a:gd name="connsiteX11" fmla="*/ 8576 w 843404"/>
              <a:gd name="connsiteY11" fmla="*/ 567995 h 1344599"/>
              <a:gd name="connsiteX0" fmla="*/ 8576 w 843404"/>
              <a:gd name="connsiteY0" fmla="*/ 567509 h 1344113"/>
              <a:gd name="connsiteX1" fmla="*/ 76387 w 843404"/>
              <a:gd name="connsiteY1" fmla="*/ 409255 h 1344113"/>
              <a:gd name="connsiteX2" fmla="*/ 99190 w 843404"/>
              <a:gd name="connsiteY2" fmla="*/ 125338 h 1344113"/>
              <a:gd name="connsiteX3" fmla="*/ 262200 w 843404"/>
              <a:gd name="connsiteY3" fmla="*/ 7647 h 1344113"/>
              <a:gd name="connsiteX4" fmla="*/ 545761 w 843404"/>
              <a:gd name="connsiteY4" fmla="*/ 32765 h 1344113"/>
              <a:gd name="connsiteX5" fmla="*/ 696881 w 843404"/>
              <a:gd name="connsiteY5" fmla="*/ 204744 h 1344113"/>
              <a:gd name="connsiteX6" fmla="*/ 841446 w 843404"/>
              <a:gd name="connsiteY6" fmla="*/ 1043195 h 1344113"/>
              <a:gd name="connsiteX7" fmla="*/ 752727 w 843404"/>
              <a:gd name="connsiteY7" fmla="*/ 1283341 h 1344113"/>
              <a:gd name="connsiteX8" fmla="*/ 390961 w 843404"/>
              <a:gd name="connsiteY8" fmla="*/ 1336374 h 1344113"/>
              <a:gd name="connsiteX9" fmla="*/ 184643 w 843404"/>
              <a:gd name="connsiteY9" fmla="*/ 1153220 h 1344113"/>
              <a:gd name="connsiteX10" fmla="*/ 105178 w 843404"/>
              <a:gd name="connsiteY10" fmla="*/ 543271 h 1344113"/>
              <a:gd name="connsiteX11" fmla="*/ 8576 w 843404"/>
              <a:gd name="connsiteY11" fmla="*/ 567509 h 1344113"/>
              <a:gd name="connsiteX0" fmla="*/ 8576 w 843404"/>
              <a:gd name="connsiteY0" fmla="*/ 566478 h 1343082"/>
              <a:gd name="connsiteX1" fmla="*/ 76387 w 843404"/>
              <a:gd name="connsiteY1" fmla="*/ 408224 h 1343082"/>
              <a:gd name="connsiteX2" fmla="*/ 99190 w 843404"/>
              <a:gd name="connsiteY2" fmla="*/ 124307 h 1343082"/>
              <a:gd name="connsiteX3" fmla="*/ 262200 w 843404"/>
              <a:gd name="connsiteY3" fmla="*/ 6616 h 1343082"/>
              <a:gd name="connsiteX4" fmla="*/ 579343 w 843404"/>
              <a:gd name="connsiteY4" fmla="*/ 35092 h 1343082"/>
              <a:gd name="connsiteX5" fmla="*/ 696881 w 843404"/>
              <a:gd name="connsiteY5" fmla="*/ 203713 h 1343082"/>
              <a:gd name="connsiteX6" fmla="*/ 841446 w 843404"/>
              <a:gd name="connsiteY6" fmla="*/ 1042164 h 1343082"/>
              <a:gd name="connsiteX7" fmla="*/ 752727 w 843404"/>
              <a:gd name="connsiteY7" fmla="*/ 1282310 h 1343082"/>
              <a:gd name="connsiteX8" fmla="*/ 390961 w 843404"/>
              <a:gd name="connsiteY8" fmla="*/ 1335343 h 1343082"/>
              <a:gd name="connsiteX9" fmla="*/ 184643 w 843404"/>
              <a:gd name="connsiteY9" fmla="*/ 1152189 h 1343082"/>
              <a:gd name="connsiteX10" fmla="*/ 105178 w 843404"/>
              <a:gd name="connsiteY10" fmla="*/ 542240 h 1343082"/>
              <a:gd name="connsiteX11" fmla="*/ 8576 w 843404"/>
              <a:gd name="connsiteY11" fmla="*/ 566478 h 1343082"/>
              <a:gd name="connsiteX0" fmla="*/ 8576 w 843404"/>
              <a:gd name="connsiteY0" fmla="*/ 580816 h 1357420"/>
              <a:gd name="connsiteX1" fmla="*/ 76387 w 843404"/>
              <a:gd name="connsiteY1" fmla="*/ 422562 h 1357420"/>
              <a:gd name="connsiteX2" fmla="*/ 99190 w 843404"/>
              <a:gd name="connsiteY2" fmla="*/ 138645 h 1357420"/>
              <a:gd name="connsiteX3" fmla="*/ 308863 w 843404"/>
              <a:gd name="connsiteY3" fmla="*/ 4451 h 1357420"/>
              <a:gd name="connsiteX4" fmla="*/ 579343 w 843404"/>
              <a:gd name="connsiteY4" fmla="*/ 49430 h 1357420"/>
              <a:gd name="connsiteX5" fmla="*/ 696881 w 843404"/>
              <a:gd name="connsiteY5" fmla="*/ 218051 h 1357420"/>
              <a:gd name="connsiteX6" fmla="*/ 841446 w 843404"/>
              <a:gd name="connsiteY6" fmla="*/ 1056502 h 1357420"/>
              <a:gd name="connsiteX7" fmla="*/ 752727 w 843404"/>
              <a:gd name="connsiteY7" fmla="*/ 1296648 h 1357420"/>
              <a:gd name="connsiteX8" fmla="*/ 390961 w 843404"/>
              <a:gd name="connsiteY8" fmla="*/ 1349681 h 1357420"/>
              <a:gd name="connsiteX9" fmla="*/ 184643 w 843404"/>
              <a:gd name="connsiteY9" fmla="*/ 1166527 h 1357420"/>
              <a:gd name="connsiteX10" fmla="*/ 105178 w 843404"/>
              <a:gd name="connsiteY10" fmla="*/ 556578 h 1357420"/>
              <a:gd name="connsiteX11" fmla="*/ 8576 w 843404"/>
              <a:gd name="connsiteY11" fmla="*/ 580816 h 1357420"/>
              <a:gd name="connsiteX0" fmla="*/ 8576 w 842535"/>
              <a:gd name="connsiteY0" fmla="*/ 580879 h 1357483"/>
              <a:gd name="connsiteX1" fmla="*/ 76387 w 842535"/>
              <a:gd name="connsiteY1" fmla="*/ 422625 h 1357483"/>
              <a:gd name="connsiteX2" fmla="*/ 99190 w 842535"/>
              <a:gd name="connsiteY2" fmla="*/ 138708 h 1357483"/>
              <a:gd name="connsiteX3" fmla="*/ 308863 w 842535"/>
              <a:gd name="connsiteY3" fmla="*/ 4514 h 1357483"/>
              <a:gd name="connsiteX4" fmla="*/ 579343 w 842535"/>
              <a:gd name="connsiteY4" fmla="*/ 49493 h 1357483"/>
              <a:gd name="connsiteX5" fmla="*/ 714903 w 842535"/>
              <a:gd name="connsiteY5" fmla="*/ 221806 h 1357483"/>
              <a:gd name="connsiteX6" fmla="*/ 841446 w 842535"/>
              <a:gd name="connsiteY6" fmla="*/ 1056565 h 1357483"/>
              <a:gd name="connsiteX7" fmla="*/ 752727 w 842535"/>
              <a:gd name="connsiteY7" fmla="*/ 1296711 h 1357483"/>
              <a:gd name="connsiteX8" fmla="*/ 390961 w 842535"/>
              <a:gd name="connsiteY8" fmla="*/ 1349744 h 1357483"/>
              <a:gd name="connsiteX9" fmla="*/ 184643 w 842535"/>
              <a:gd name="connsiteY9" fmla="*/ 1166590 h 1357483"/>
              <a:gd name="connsiteX10" fmla="*/ 105178 w 842535"/>
              <a:gd name="connsiteY10" fmla="*/ 556641 h 1357483"/>
              <a:gd name="connsiteX11" fmla="*/ 8576 w 842535"/>
              <a:gd name="connsiteY11" fmla="*/ 580879 h 1357483"/>
              <a:gd name="connsiteX0" fmla="*/ 8576 w 842535"/>
              <a:gd name="connsiteY0" fmla="*/ 577971 h 1354575"/>
              <a:gd name="connsiteX1" fmla="*/ 76387 w 842535"/>
              <a:gd name="connsiteY1" fmla="*/ 419717 h 1354575"/>
              <a:gd name="connsiteX2" fmla="*/ 99190 w 842535"/>
              <a:gd name="connsiteY2" fmla="*/ 135800 h 1354575"/>
              <a:gd name="connsiteX3" fmla="*/ 308863 w 842535"/>
              <a:gd name="connsiteY3" fmla="*/ 1606 h 1354575"/>
              <a:gd name="connsiteX4" fmla="*/ 714903 w 842535"/>
              <a:gd name="connsiteY4" fmla="*/ 218898 h 1354575"/>
              <a:gd name="connsiteX5" fmla="*/ 841446 w 842535"/>
              <a:gd name="connsiteY5" fmla="*/ 1053657 h 1354575"/>
              <a:gd name="connsiteX6" fmla="*/ 752727 w 842535"/>
              <a:gd name="connsiteY6" fmla="*/ 1293803 h 1354575"/>
              <a:gd name="connsiteX7" fmla="*/ 390961 w 842535"/>
              <a:gd name="connsiteY7" fmla="*/ 1346836 h 1354575"/>
              <a:gd name="connsiteX8" fmla="*/ 184643 w 842535"/>
              <a:gd name="connsiteY8" fmla="*/ 1163682 h 1354575"/>
              <a:gd name="connsiteX9" fmla="*/ 105178 w 842535"/>
              <a:gd name="connsiteY9" fmla="*/ 553733 h 1354575"/>
              <a:gd name="connsiteX10" fmla="*/ 8576 w 842535"/>
              <a:gd name="connsiteY10" fmla="*/ 577971 h 1354575"/>
              <a:gd name="connsiteX0" fmla="*/ 8576 w 841897"/>
              <a:gd name="connsiteY0" fmla="*/ 576547 h 1353151"/>
              <a:gd name="connsiteX1" fmla="*/ 76387 w 841897"/>
              <a:gd name="connsiteY1" fmla="*/ 418293 h 1353151"/>
              <a:gd name="connsiteX2" fmla="*/ 99190 w 841897"/>
              <a:gd name="connsiteY2" fmla="*/ 134376 h 1353151"/>
              <a:gd name="connsiteX3" fmla="*/ 308863 w 841897"/>
              <a:gd name="connsiteY3" fmla="*/ 182 h 1353151"/>
              <a:gd name="connsiteX4" fmla="*/ 730941 w 841897"/>
              <a:gd name="connsiteY4" fmla="*/ 159475 h 1353151"/>
              <a:gd name="connsiteX5" fmla="*/ 841446 w 841897"/>
              <a:gd name="connsiteY5" fmla="*/ 1052233 h 1353151"/>
              <a:gd name="connsiteX6" fmla="*/ 752727 w 841897"/>
              <a:gd name="connsiteY6" fmla="*/ 1292379 h 1353151"/>
              <a:gd name="connsiteX7" fmla="*/ 390961 w 841897"/>
              <a:gd name="connsiteY7" fmla="*/ 1345412 h 1353151"/>
              <a:gd name="connsiteX8" fmla="*/ 184643 w 841897"/>
              <a:gd name="connsiteY8" fmla="*/ 1162258 h 1353151"/>
              <a:gd name="connsiteX9" fmla="*/ 105178 w 841897"/>
              <a:gd name="connsiteY9" fmla="*/ 552309 h 1353151"/>
              <a:gd name="connsiteX10" fmla="*/ 8576 w 841897"/>
              <a:gd name="connsiteY10" fmla="*/ 576547 h 1353151"/>
              <a:gd name="connsiteX0" fmla="*/ 8576 w 852902"/>
              <a:gd name="connsiteY0" fmla="*/ 576547 h 1354413"/>
              <a:gd name="connsiteX1" fmla="*/ 76387 w 852902"/>
              <a:gd name="connsiteY1" fmla="*/ 418293 h 1354413"/>
              <a:gd name="connsiteX2" fmla="*/ 99190 w 852902"/>
              <a:gd name="connsiteY2" fmla="*/ 134376 h 1354413"/>
              <a:gd name="connsiteX3" fmla="*/ 308863 w 852902"/>
              <a:gd name="connsiteY3" fmla="*/ 182 h 1354413"/>
              <a:gd name="connsiteX4" fmla="*/ 730941 w 852902"/>
              <a:gd name="connsiteY4" fmla="*/ 159475 h 1354413"/>
              <a:gd name="connsiteX5" fmla="*/ 852579 w 852902"/>
              <a:gd name="connsiteY5" fmla="*/ 1001682 h 1354413"/>
              <a:gd name="connsiteX6" fmla="*/ 752727 w 852902"/>
              <a:gd name="connsiteY6" fmla="*/ 1292379 h 1354413"/>
              <a:gd name="connsiteX7" fmla="*/ 390961 w 852902"/>
              <a:gd name="connsiteY7" fmla="*/ 1345412 h 1354413"/>
              <a:gd name="connsiteX8" fmla="*/ 184643 w 852902"/>
              <a:gd name="connsiteY8" fmla="*/ 1162258 h 1354413"/>
              <a:gd name="connsiteX9" fmla="*/ 105178 w 852902"/>
              <a:gd name="connsiteY9" fmla="*/ 552309 h 1354413"/>
              <a:gd name="connsiteX10" fmla="*/ 8576 w 852902"/>
              <a:gd name="connsiteY10" fmla="*/ 576547 h 1354413"/>
              <a:gd name="connsiteX0" fmla="*/ 9753 w 842440"/>
              <a:gd name="connsiteY0" fmla="*/ 568913 h 1354413"/>
              <a:gd name="connsiteX1" fmla="*/ 65925 w 842440"/>
              <a:gd name="connsiteY1" fmla="*/ 418293 h 1354413"/>
              <a:gd name="connsiteX2" fmla="*/ 88728 w 842440"/>
              <a:gd name="connsiteY2" fmla="*/ 134376 h 1354413"/>
              <a:gd name="connsiteX3" fmla="*/ 298401 w 842440"/>
              <a:gd name="connsiteY3" fmla="*/ 182 h 1354413"/>
              <a:gd name="connsiteX4" fmla="*/ 720479 w 842440"/>
              <a:gd name="connsiteY4" fmla="*/ 159475 h 1354413"/>
              <a:gd name="connsiteX5" fmla="*/ 842117 w 842440"/>
              <a:gd name="connsiteY5" fmla="*/ 1001682 h 1354413"/>
              <a:gd name="connsiteX6" fmla="*/ 742265 w 842440"/>
              <a:gd name="connsiteY6" fmla="*/ 1292379 h 1354413"/>
              <a:gd name="connsiteX7" fmla="*/ 380499 w 842440"/>
              <a:gd name="connsiteY7" fmla="*/ 1345412 h 1354413"/>
              <a:gd name="connsiteX8" fmla="*/ 174181 w 842440"/>
              <a:gd name="connsiteY8" fmla="*/ 1162258 h 1354413"/>
              <a:gd name="connsiteX9" fmla="*/ 94716 w 842440"/>
              <a:gd name="connsiteY9" fmla="*/ 552309 h 1354413"/>
              <a:gd name="connsiteX10" fmla="*/ 9753 w 842440"/>
              <a:gd name="connsiteY10" fmla="*/ 568913 h 1354413"/>
              <a:gd name="connsiteX0" fmla="*/ 9475 w 842162"/>
              <a:gd name="connsiteY0" fmla="*/ 568921 h 1354421"/>
              <a:gd name="connsiteX1" fmla="*/ 68141 w 842162"/>
              <a:gd name="connsiteY1" fmla="*/ 437939 h 1354421"/>
              <a:gd name="connsiteX2" fmla="*/ 88450 w 842162"/>
              <a:gd name="connsiteY2" fmla="*/ 134384 h 1354421"/>
              <a:gd name="connsiteX3" fmla="*/ 298123 w 842162"/>
              <a:gd name="connsiteY3" fmla="*/ 190 h 1354421"/>
              <a:gd name="connsiteX4" fmla="*/ 720201 w 842162"/>
              <a:gd name="connsiteY4" fmla="*/ 159483 h 1354421"/>
              <a:gd name="connsiteX5" fmla="*/ 841839 w 842162"/>
              <a:gd name="connsiteY5" fmla="*/ 1001690 h 1354421"/>
              <a:gd name="connsiteX6" fmla="*/ 741987 w 842162"/>
              <a:gd name="connsiteY6" fmla="*/ 1292387 h 1354421"/>
              <a:gd name="connsiteX7" fmla="*/ 380221 w 842162"/>
              <a:gd name="connsiteY7" fmla="*/ 1345420 h 1354421"/>
              <a:gd name="connsiteX8" fmla="*/ 173903 w 842162"/>
              <a:gd name="connsiteY8" fmla="*/ 1162266 h 1354421"/>
              <a:gd name="connsiteX9" fmla="*/ 94438 w 842162"/>
              <a:gd name="connsiteY9" fmla="*/ 552317 h 1354421"/>
              <a:gd name="connsiteX10" fmla="*/ 9475 w 842162"/>
              <a:gd name="connsiteY10" fmla="*/ 568921 h 1354421"/>
              <a:gd name="connsiteX0" fmla="*/ 9475 w 842162"/>
              <a:gd name="connsiteY0" fmla="*/ 568732 h 1354232"/>
              <a:gd name="connsiteX1" fmla="*/ 68141 w 842162"/>
              <a:gd name="connsiteY1" fmla="*/ 437750 h 1354232"/>
              <a:gd name="connsiteX2" fmla="*/ 86360 w 842162"/>
              <a:gd name="connsiteY2" fmla="*/ 157448 h 1354232"/>
              <a:gd name="connsiteX3" fmla="*/ 298123 w 842162"/>
              <a:gd name="connsiteY3" fmla="*/ 1 h 1354232"/>
              <a:gd name="connsiteX4" fmla="*/ 720201 w 842162"/>
              <a:gd name="connsiteY4" fmla="*/ 159294 h 1354232"/>
              <a:gd name="connsiteX5" fmla="*/ 841839 w 842162"/>
              <a:gd name="connsiteY5" fmla="*/ 1001501 h 1354232"/>
              <a:gd name="connsiteX6" fmla="*/ 741987 w 842162"/>
              <a:gd name="connsiteY6" fmla="*/ 1292198 h 1354232"/>
              <a:gd name="connsiteX7" fmla="*/ 380221 w 842162"/>
              <a:gd name="connsiteY7" fmla="*/ 1345231 h 1354232"/>
              <a:gd name="connsiteX8" fmla="*/ 173903 w 842162"/>
              <a:gd name="connsiteY8" fmla="*/ 1162077 h 1354232"/>
              <a:gd name="connsiteX9" fmla="*/ 94438 w 842162"/>
              <a:gd name="connsiteY9" fmla="*/ 552128 h 1354232"/>
              <a:gd name="connsiteX10" fmla="*/ 9475 w 842162"/>
              <a:gd name="connsiteY10" fmla="*/ 568732 h 1354232"/>
              <a:gd name="connsiteX0" fmla="*/ 9475 w 842162"/>
              <a:gd name="connsiteY0" fmla="*/ 553089 h 1338589"/>
              <a:gd name="connsiteX1" fmla="*/ 68141 w 842162"/>
              <a:gd name="connsiteY1" fmla="*/ 422107 h 1338589"/>
              <a:gd name="connsiteX2" fmla="*/ 86360 w 842162"/>
              <a:gd name="connsiteY2" fmla="*/ 141805 h 1338589"/>
              <a:gd name="connsiteX3" fmla="*/ 302731 w 842162"/>
              <a:gd name="connsiteY3" fmla="*/ 786 h 1338589"/>
              <a:gd name="connsiteX4" fmla="*/ 720201 w 842162"/>
              <a:gd name="connsiteY4" fmla="*/ 143651 h 1338589"/>
              <a:gd name="connsiteX5" fmla="*/ 841839 w 842162"/>
              <a:gd name="connsiteY5" fmla="*/ 985858 h 1338589"/>
              <a:gd name="connsiteX6" fmla="*/ 741987 w 842162"/>
              <a:gd name="connsiteY6" fmla="*/ 1276555 h 1338589"/>
              <a:gd name="connsiteX7" fmla="*/ 380221 w 842162"/>
              <a:gd name="connsiteY7" fmla="*/ 1329588 h 1338589"/>
              <a:gd name="connsiteX8" fmla="*/ 173903 w 842162"/>
              <a:gd name="connsiteY8" fmla="*/ 1146434 h 1338589"/>
              <a:gd name="connsiteX9" fmla="*/ 94438 w 842162"/>
              <a:gd name="connsiteY9" fmla="*/ 536485 h 1338589"/>
              <a:gd name="connsiteX10" fmla="*/ 9475 w 842162"/>
              <a:gd name="connsiteY10" fmla="*/ 553089 h 1338589"/>
              <a:gd name="connsiteX0" fmla="*/ 9475 w 842162"/>
              <a:gd name="connsiteY0" fmla="*/ 556656 h 1342156"/>
              <a:gd name="connsiteX1" fmla="*/ 68141 w 842162"/>
              <a:gd name="connsiteY1" fmla="*/ 425674 h 1342156"/>
              <a:gd name="connsiteX2" fmla="*/ 86360 w 842162"/>
              <a:gd name="connsiteY2" fmla="*/ 145372 h 1342156"/>
              <a:gd name="connsiteX3" fmla="*/ 302731 w 842162"/>
              <a:gd name="connsiteY3" fmla="*/ 4353 h 1342156"/>
              <a:gd name="connsiteX4" fmla="*/ 720201 w 842162"/>
              <a:gd name="connsiteY4" fmla="*/ 147218 h 1342156"/>
              <a:gd name="connsiteX5" fmla="*/ 841839 w 842162"/>
              <a:gd name="connsiteY5" fmla="*/ 989425 h 1342156"/>
              <a:gd name="connsiteX6" fmla="*/ 741987 w 842162"/>
              <a:gd name="connsiteY6" fmla="*/ 1280122 h 1342156"/>
              <a:gd name="connsiteX7" fmla="*/ 380221 w 842162"/>
              <a:gd name="connsiteY7" fmla="*/ 1333155 h 1342156"/>
              <a:gd name="connsiteX8" fmla="*/ 173903 w 842162"/>
              <a:gd name="connsiteY8" fmla="*/ 1150001 h 1342156"/>
              <a:gd name="connsiteX9" fmla="*/ 94438 w 842162"/>
              <a:gd name="connsiteY9" fmla="*/ 540052 h 1342156"/>
              <a:gd name="connsiteX10" fmla="*/ 9475 w 842162"/>
              <a:gd name="connsiteY10" fmla="*/ 556656 h 1342156"/>
              <a:gd name="connsiteX0" fmla="*/ 9475 w 842162"/>
              <a:gd name="connsiteY0" fmla="*/ 553349 h 1338849"/>
              <a:gd name="connsiteX1" fmla="*/ 68141 w 842162"/>
              <a:gd name="connsiteY1" fmla="*/ 422367 h 1338849"/>
              <a:gd name="connsiteX2" fmla="*/ 96954 w 842162"/>
              <a:gd name="connsiteY2" fmla="*/ 146058 h 1338849"/>
              <a:gd name="connsiteX3" fmla="*/ 302731 w 842162"/>
              <a:gd name="connsiteY3" fmla="*/ 1046 h 1338849"/>
              <a:gd name="connsiteX4" fmla="*/ 720201 w 842162"/>
              <a:gd name="connsiteY4" fmla="*/ 143911 h 1338849"/>
              <a:gd name="connsiteX5" fmla="*/ 841839 w 842162"/>
              <a:gd name="connsiteY5" fmla="*/ 986118 h 1338849"/>
              <a:gd name="connsiteX6" fmla="*/ 741987 w 842162"/>
              <a:gd name="connsiteY6" fmla="*/ 1276815 h 1338849"/>
              <a:gd name="connsiteX7" fmla="*/ 380221 w 842162"/>
              <a:gd name="connsiteY7" fmla="*/ 1329848 h 1338849"/>
              <a:gd name="connsiteX8" fmla="*/ 173903 w 842162"/>
              <a:gd name="connsiteY8" fmla="*/ 1146694 h 1338849"/>
              <a:gd name="connsiteX9" fmla="*/ 94438 w 842162"/>
              <a:gd name="connsiteY9" fmla="*/ 536745 h 1338849"/>
              <a:gd name="connsiteX10" fmla="*/ 9475 w 842162"/>
              <a:gd name="connsiteY10" fmla="*/ 553349 h 1338849"/>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42900"/>
              <a:gd name="connsiteX1" fmla="*/ 68141 w 842162"/>
              <a:gd name="connsiteY1" fmla="*/ 422367 h 1342900"/>
              <a:gd name="connsiteX2" fmla="*/ 96954 w 842162"/>
              <a:gd name="connsiteY2" fmla="*/ 146058 h 1342900"/>
              <a:gd name="connsiteX3" fmla="*/ 302731 w 842162"/>
              <a:gd name="connsiteY3" fmla="*/ 1046 h 1342900"/>
              <a:gd name="connsiteX4" fmla="*/ 720201 w 842162"/>
              <a:gd name="connsiteY4" fmla="*/ 143911 h 1342900"/>
              <a:gd name="connsiteX5" fmla="*/ 841839 w 842162"/>
              <a:gd name="connsiteY5" fmla="*/ 986118 h 1342900"/>
              <a:gd name="connsiteX6" fmla="*/ 741987 w 842162"/>
              <a:gd name="connsiteY6" fmla="*/ 1276815 h 1342900"/>
              <a:gd name="connsiteX7" fmla="*/ 380221 w 842162"/>
              <a:gd name="connsiteY7" fmla="*/ 1329848 h 1342900"/>
              <a:gd name="connsiteX8" fmla="*/ 164306 w 842162"/>
              <a:gd name="connsiteY8" fmla="*/ 1090990 h 1342900"/>
              <a:gd name="connsiteX9" fmla="*/ 94438 w 842162"/>
              <a:gd name="connsiteY9" fmla="*/ 536745 h 1342900"/>
              <a:gd name="connsiteX10" fmla="*/ 9475 w 842162"/>
              <a:gd name="connsiteY10" fmla="*/ 553349 h 1342900"/>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38228"/>
              <a:gd name="connsiteY0" fmla="*/ 552686 h 1342067"/>
              <a:gd name="connsiteX1" fmla="*/ 68141 w 838228"/>
              <a:gd name="connsiteY1" fmla="*/ 421704 h 1342067"/>
              <a:gd name="connsiteX2" fmla="*/ 96954 w 838228"/>
              <a:gd name="connsiteY2" fmla="*/ 145395 h 1342067"/>
              <a:gd name="connsiteX3" fmla="*/ 302731 w 838228"/>
              <a:gd name="connsiteY3" fmla="*/ 383 h 1342067"/>
              <a:gd name="connsiteX4" fmla="*/ 720201 w 838228"/>
              <a:gd name="connsiteY4" fmla="*/ 143248 h 1342067"/>
              <a:gd name="connsiteX5" fmla="*/ 837868 w 838228"/>
              <a:gd name="connsiteY5" fmla="*/ 935854 h 1342067"/>
              <a:gd name="connsiteX6" fmla="*/ 741987 w 838228"/>
              <a:gd name="connsiteY6" fmla="*/ 1276152 h 1342067"/>
              <a:gd name="connsiteX7" fmla="*/ 380221 w 838228"/>
              <a:gd name="connsiteY7" fmla="*/ 1329185 h 1342067"/>
              <a:gd name="connsiteX8" fmla="*/ 177395 w 838228"/>
              <a:gd name="connsiteY8" fmla="*/ 1113958 h 1342067"/>
              <a:gd name="connsiteX9" fmla="*/ 94438 w 838228"/>
              <a:gd name="connsiteY9" fmla="*/ 536082 h 1342067"/>
              <a:gd name="connsiteX10" fmla="*/ 9475 w 838228"/>
              <a:gd name="connsiteY10" fmla="*/ 552686 h 1342067"/>
              <a:gd name="connsiteX0" fmla="*/ 9475 w 838000"/>
              <a:gd name="connsiteY0" fmla="*/ 552686 h 1336588"/>
              <a:gd name="connsiteX1" fmla="*/ 68141 w 838000"/>
              <a:gd name="connsiteY1" fmla="*/ 421704 h 1336588"/>
              <a:gd name="connsiteX2" fmla="*/ 96954 w 838000"/>
              <a:gd name="connsiteY2" fmla="*/ 145395 h 1336588"/>
              <a:gd name="connsiteX3" fmla="*/ 302731 w 838000"/>
              <a:gd name="connsiteY3" fmla="*/ 383 h 1336588"/>
              <a:gd name="connsiteX4" fmla="*/ 720201 w 838000"/>
              <a:gd name="connsiteY4" fmla="*/ 143248 h 1336588"/>
              <a:gd name="connsiteX5" fmla="*/ 837868 w 838000"/>
              <a:gd name="connsiteY5" fmla="*/ 935854 h 1336588"/>
              <a:gd name="connsiteX6" fmla="*/ 734462 w 838000"/>
              <a:gd name="connsiteY6" fmla="*/ 1253581 h 1336588"/>
              <a:gd name="connsiteX7" fmla="*/ 380221 w 838000"/>
              <a:gd name="connsiteY7" fmla="*/ 1329185 h 1336588"/>
              <a:gd name="connsiteX8" fmla="*/ 177395 w 838000"/>
              <a:gd name="connsiteY8" fmla="*/ 1113958 h 1336588"/>
              <a:gd name="connsiteX9" fmla="*/ 94438 w 838000"/>
              <a:gd name="connsiteY9" fmla="*/ 536082 h 1336588"/>
              <a:gd name="connsiteX10" fmla="*/ 9475 w 838000"/>
              <a:gd name="connsiteY10" fmla="*/ 552686 h 1336588"/>
              <a:gd name="connsiteX0" fmla="*/ 9475 w 837882"/>
              <a:gd name="connsiteY0" fmla="*/ 552686 h 1336871"/>
              <a:gd name="connsiteX1" fmla="*/ 68141 w 837882"/>
              <a:gd name="connsiteY1" fmla="*/ 421704 h 1336871"/>
              <a:gd name="connsiteX2" fmla="*/ 96954 w 837882"/>
              <a:gd name="connsiteY2" fmla="*/ 145395 h 1336871"/>
              <a:gd name="connsiteX3" fmla="*/ 302731 w 837882"/>
              <a:gd name="connsiteY3" fmla="*/ 383 h 1336871"/>
              <a:gd name="connsiteX4" fmla="*/ 720201 w 837882"/>
              <a:gd name="connsiteY4" fmla="*/ 143248 h 1336871"/>
              <a:gd name="connsiteX5" fmla="*/ 837868 w 837882"/>
              <a:gd name="connsiteY5" fmla="*/ 935854 h 1336871"/>
              <a:gd name="connsiteX6" fmla="*/ 725336 w 837882"/>
              <a:gd name="connsiteY6" fmla="*/ 1255076 h 1336871"/>
              <a:gd name="connsiteX7" fmla="*/ 380221 w 837882"/>
              <a:gd name="connsiteY7" fmla="*/ 1329185 h 1336871"/>
              <a:gd name="connsiteX8" fmla="*/ 177395 w 837882"/>
              <a:gd name="connsiteY8" fmla="*/ 1113958 h 1336871"/>
              <a:gd name="connsiteX9" fmla="*/ 94438 w 837882"/>
              <a:gd name="connsiteY9" fmla="*/ 536082 h 1336871"/>
              <a:gd name="connsiteX10" fmla="*/ 9475 w 837882"/>
              <a:gd name="connsiteY10" fmla="*/ 552686 h 1336871"/>
              <a:gd name="connsiteX0" fmla="*/ 9475 w 839240"/>
              <a:gd name="connsiteY0" fmla="*/ 552686 h 1331193"/>
              <a:gd name="connsiteX1" fmla="*/ 68141 w 839240"/>
              <a:gd name="connsiteY1" fmla="*/ 421704 h 1331193"/>
              <a:gd name="connsiteX2" fmla="*/ 96954 w 839240"/>
              <a:gd name="connsiteY2" fmla="*/ 145395 h 1331193"/>
              <a:gd name="connsiteX3" fmla="*/ 302731 w 839240"/>
              <a:gd name="connsiteY3" fmla="*/ 383 h 1331193"/>
              <a:gd name="connsiteX4" fmla="*/ 720201 w 839240"/>
              <a:gd name="connsiteY4" fmla="*/ 143248 h 1331193"/>
              <a:gd name="connsiteX5" fmla="*/ 837868 w 839240"/>
              <a:gd name="connsiteY5" fmla="*/ 935854 h 1331193"/>
              <a:gd name="connsiteX6" fmla="*/ 756246 w 839240"/>
              <a:gd name="connsiteY6" fmla="*/ 1205051 h 1331193"/>
              <a:gd name="connsiteX7" fmla="*/ 380221 w 839240"/>
              <a:gd name="connsiteY7" fmla="*/ 1329185 h 1331193"/>
              <a:gd name="connsiteX8" fmla="*/ 177395 w 839240"/>
              <a:gd name="connsiteY8" fmla="*/ 1113958 h 1331193"/>
              <a:gd name="connsiteX9" fmla="*/ 94438 w 839240"/>
              <a:gd name="connsiteY9" fmla="*/ 536082 h 1331193"/>
              <a:gd name="connsiteX10" fmla="*/ 9475 w 839240"/>
              <a:gd name="connsiteY10" fmla="*/ 552686 h 1331193"/>
              <a:gd name="connsiteX0" fmla="*/ 9475 w 838447"/>
              <a:gd name="connsiteY0" fmla="*/ 552686 h 1332254"/>
              <a:gd name="connsiteX1" fmla="*/ 68141 w 838447"/>
              <a:gd name="connsiteY1" fmla="*/ 421704 h 1332254"/>
              <a:gd name="connsiteX2" fmla="*/ 96954 w 838447"/>
              <a:gd name="connsiteY2" fmla="*/ 145395 h 1332254"/>
              <a:gd name="connsiteX3" fmla="*/ 302731 w 838447"/>
              <a:gd name="connsiteY3" fmla="*/ 383 h 1332254"/>
              <a:gd name="connsiteX4" fmla="*/ 720201 w 838447"/>
              <a:gd name="connsiteY4" fmla="*/ 143248 h 1332254"/>
              <a:gd name="connsiteX5" fmla="*/ 837868 w 838447"/>
              <a:gd name="connsiteY5" fmla="*/ 935854 h 1332254"/>
              <a:gd name="connsiteX6" fmla="*/ 746484 w 838447"/>
              <a:gd name="connsiteY6" fmla="*/ 1219874 h 1332254"/>
              <a:gd name="connsiteX7" fmla="*/ 380221 w 838447"/>
              <a:gd name="connsiteY7" fmla="*/ 1329185 h 1332254"/>
              <a:gd name="connsiteX8" fmla="*/ 177395 w 838447"/>
              <a:gd name="connsiteY8" fmla="*/ 1113958 h 1332254"/>
              <a:gd name="connsiteX9" fmla="*/ 94438 w 838447"/>
              <a:gd name="connsiteY9" fmla="*/ 536082 h 1332254"/>
              <a:gd name="connsiteX10" fmla="*/ 9475 w 838447"/>
              <a:gd name="connsiteY10" fmla="*/ 552686 h 1332254"/>
              <a:gd name="connsiteX0" fmla="*/ 9475 w 838410"/>
              <a:gd name="connsiteY0" fmla="*/ 552686 h 1331841"/>
              <a:gd name="connsiteX1" fmla="*/ 68141 w 838410"/>
              <a:gd name="connsiteY1" fmla="*/ 421704 h 1331841"/>
              <a:gd name="connsiteX2" fmla="*/ 96954 w 838410"/>
              <a:gd name="connsiteY2" fmla="*/ 145395 h 1331841"/>
              <a:gd name="connsiteX3" fmla="*/ 302731 w 838410"/>
              <a:gd name="connsiteY3" fmla="*/ 383 h 1331841"/>
              <a:gd name="connsiteX4" fmla="*/ 720201 w 838410"/>
              <a:gd name="connsiteY4" fmla="*/ 143248 h 1331841"/>
              <a:gd name="connsiteX5" fmla="*/ 837868 w 838410"/>
              <a:gd name="connsiteY5" fmla="*/ 935854 h 1331841"/>
              <a:gd name="connsiteX6" fmla="*/ 745826 w 838410"/>
              <a:gd name="connsiteY6" fmla="*/ 1214692 h 1331841"/>
              <a:gd name="connsiteX7" fmla="*/ 380221 w 838410"/>
              <a:gd name="connsiteY7" fmla="*/ 1329185 h 1331841"/>
              <a:gd name="connsiteX8" fmla="*/ 177395 w 838410"/>
              <a:gd name="connsiteY8" fmla="*/ 1113958 h 1331841"/>
              <a:gd name="connsiteX9" fmla="*/ 94438 w 838410"/>
              <a:gd name="connsiteY9" fmla="*/ 536082 h 1331841"/>
              <a:gd name="connsiteX10" fmla="*/ 9475 w 838410"/>
              <a:gd name="connsiteY10" fmla="*/ 552686 h 1331841"/>
              <a:gd name="connsiteX0" fmla="*/ 9475 w 838410"/>
              <a:gd name="connsiteY0" fmla="*/ 552359 h 1331514"/>
              <a:gd name="connsiteX1" fmla="*/ 68141 w 838410"/>
              <a:gd name="connsiteY1" fmla="*/ 421377 h 1331514"/>
              <a:gd name="connsiteX2" fmla="*/ 113639 w 838410"/>
              <a:gd name="connsiteY2" fmla="*/ 138724 h 1331514"/>
              <a:gd name="connsiteX3" fmla="*/ 302731 w 838410"/>
              <a:gd name="connsiteY3" fmla="*/ 56 h 1331514"/>
              <a:gd name="connsiteX4" fmla="*/ 720201 w 838410"/>
              <a:gd name="connsiteY4" fmla="*/ 142921 h 1331514"/>
              <a:gd name="connsiteX5" fmla="*/ 837868 w 838410"/>
              <a:gd name="connsiteY5" fmla="*/ 935527 h 1331514"/>
              <a:gd name="connsiteX6" fmla="*/ 745826 w 838410"/>
              <a:gd name="connsiteY6" fmla="*/ 1214365 h 1331514"/>
              <a:gd name="connsiteX7" fmla="*/ 380221 w 838410"/>
              <a:gd name="connsiteY7" fmla="*/ 1328858 h 1331514"/>
              <a:gd name="connsiteX8" fmla="*/ 177395 w 838410"/>
              <a:gd name="connsiteY8" fmla="*/ 1113631 h 1331514"/>
              <a:gd name="connsiteX9" fmla="*/ 94438 w 838410"/>
              <a:gd name="connsiteY9" fmla="*/ 535755 h 1331514"/>
              <a:gd name="connsiteX10" fmla="*/ 9475 w 838410"/>
              <a:gd name="connsiteY10" fmla="*/ 552359 h 1331514"/>
              <a:gd name="connsiteX0" fmla="*/ 9475 w 838410"/>
              <a:gd name="connsiteY0" fmla="*/ 555370 h 1334525"/>
              <a:gd name="connsiteX1" fmla="*/ 68141 w 838410"/>
              <a:gd name="connsiteY1" fmla="*/ 424388 h 1334525"/>
              <a:gd name="connsiteX2" fmla="*/ 113639 w 838410"/>
              <a:gd name="connsiteY2" fmla="*/ 141735 h 1334525"/>
              <a:gd name="connsiteX3" fmla="*/ 321423 w 838410"/>
              <a:gd name="connsiteY3" fmla="*/ 5 h 1334525"/>
              <a:gd name="connsiteX4" fmla="*/ 720201 w 838410"/>
              <a:gd name="connsiteY4" fmla="*/ 145932 h 1334525"/>
              <a:gd name="connsiteX5" fmla="*/ 837868 w 838410"/>
              <a:gd name="connsiteY5" fmla="*/ 938538 h 1334525"/>
              <a:gd name="connsiteX6" fmla="*/ 745826 w 838410"/>
              <a:gd name="connsiteY6" fmla="*/ 1217376 h 1334525"/>
              <a:gd name="connsiteX7" fmla="*/ 380221 w 838410"/>
              <a:gd name="connsiteY7" fmla="*/ 1331869 h 1334525"/>
              <a:gd name="connsiteX8" fmla="*/ 177395 w 838410"/>
              <a:gd name="connsiteY8" fmla="*/ 1116642 h 1334525"/>
              <a:gd name="connsiteX9" fmla="*/ 94438 w 838410"/>
              <a:gd name="connsiteY9" fmla="*/ 538766 h 1334525"/>
              <a:gd name="connsiteX10" fmla="*/ 9475 w 838410"/>
              <a:gd name="connsiteY10" fmla="*/ 555370 h 1334525"/>
              <a:gd name="connsiteX0" fmla="*/ 9475 w 838410"/>
              <a:gd name="connsiteY0" fmla="*/ 555454 h 1334609"/>
              <a:gd name="connsiteX1" fmla="*/ 68141 w 838410"/>
              <a:gd name="connsiteY1" fmla="*/ 424472 h 1334609"/>
              <a:gd name="connsiteX2" fmla="*/ 113639 w 838410"/>
              <a:gd name="connsiteY2" fmla="*/ 141819 h 1334609"/>
              <a:gd name="connsiteX3" fmla="*/ 321423 w 838410"/>
              <a:gd name="connsiteY3" fmla="*/ 89 h 1334609"/>
              <a:gd name="connsiteX4" fmla="*/ 720201 w 838410"/>
              <a:gd name="connsiteY4" fmla="*/ 146016 h 1334609"/>
              <a:gd name="connsiteX5" fmla="*/ 837868 w 838410"/>
              <a:gd name="connsiteY5" fmla="*/ 938622 h 1334609"/>
              <a:gd name="connsiteX6" fmla="*/ 745826 w 838410"/>
              <a:gd name="connsiteY6" fmla="*/ 1217460 h 1334609"/>
              <a:gd name="connsiteX7" fmla="*/ 380221 w 838410"/>
              <a:gd name="connsiteY7" fmla="*/ 1331953 h 1334609"/>
              <a:gd name="connsiteX8" fmla="*/ 177395 w 838410"/>
              <a:gd name="connsiteY8" fmla="*/ 1116726 h 1334609"/>
              <a:gd name="connsiteX9" fmla="*/ 94438 w 838410"/>
              <a:gd name="connsiteY9" fmla="*/ 538850 h 1334609"/>
              <a:gd name="connsiteX10" fmla="*/ 9475 w 838410"/>
              <a:gd name="connsiteY10" fmla="*/ 555454 h 1334609"/>
              <a:gd name="connsiteX0" fmla="*/ 8720 w 837655"/>
              <a:gd name="connsiteY0" fmla="*/ 555454 h 1334609"/>
              <a:gd name="connsiteX1" fmla="*/ 74950 w 837655"/>
              <a:gd name="connsiteY1" fmla="*/ 421428 h 1334609"/>
              <a:gd name="connsiteX2" fmla="*/ 112884 w 837655"/>
              <a:gd name="connsiteY2" fmla="*/ 141819 h 1334609"/>
              <a:gd name="connsiteX3" fmla="*/ 320668 w 837655"/>
              <a:gd name="connsiteY3" fmla="*/ 89 h 1334609"/>
              <a:gd name="connsiteX4" fmla="*/ 719446 w 837655"/>
              <a:gd name="connsiteY4" fmla="*/ 146016 h 1334609"/>
              <a:gd name="connsiteX5" fmla="*/ 837113 w 837655"/>
              <a:gd name="connsiteY5" fmla="*/ 938622 h 1334609"/>
              <a:gd name="connsiteX6" fmla="*/ 745071 w 837655"/>
              <a:gd name="connsiteY6" fmla="*/ 1217460 h 1334609"/>
              <a:gd name="connsiteX7" fmla="*/ 379466 w 837655"/>
              <a:gd name="connsiteY7" fmla="*/ 1331953 h 1334609"/>
              <a:gd name="connsiteX8" fmla="*/ 176640 w 837655"/>
              <a:gd name="connsiteY8" fmla="*/ 1116726 h 1334609"/>
              <a:gd name="connsiteX9" fmla="*/ 93683 w 837655"/>
              <a:gd name="connsiteY9" fmla="*/ 538850 h 1334609"/>
              <a:gd name="connsiteX10" fmla="*/ 8720 w 837655"/>
              <a:gd name="connsiteY10" fmla="*/ 555454 h 1334609"/>
              <a:gd name="connsiteX0" fmla="*/ 8720 w 837655"/>
              <a:gd name="connsiteY0" fmla="*/ 555454 h 1334609"/>
              <a:gd name="connsiteX1" fmla="*/ 74950 w 837655"/>
              <a:gd name="connsiteY1" fmla="*/ 421428 h 1334609"/>
              <a:gd name="connsiteX2" fmla="*/ 112884 w 837655"/>
              <a:gd name="connsiteY2" fmla="*/ 141819 h 1334609"/>
              <a:gd name="connsiteX3" fmla="*/ 320668 w 837655"/>
              <a:gd name="connsiteY3" fmla="*/ 89 h 1334609"/>
              <a:gd name="connsiteX4" fmla="*/ 719446 w 837655"/>
              <a:gd name="connsiteY4" fmla="*/ 146016 h 1334609"/>
              <a:gd name="connsiteX5" fmla="*/ 837113 w 837655"/>
              <a:gd name="connsiteY5" fmla="*/ 938622 h 1334609"/>
              <a:gd name="connsiteX6" fmla="*/ 745071 w 837655"/>
              <a:gd name="connsiteY6" fmla="*/ 1217460 h 1334609"/>
              <a:gd name="connsiteX7" fmla="*/ 379466 w 837655"/>
              <a:gd name="connsiteY7" fmla="*/ 1331953 h 1334609"/>
              <a:gd name="connsiteX8" fmla="*/ 176640 w 837655"/>
              <a:gd name="connsiteY8" fmla="*/ 1116726 h 1334609"/>
              <a:gd name="connsiteX9" fmla="*/ 93683 w 837655"/>
              <a:gd name="connsiteY9" fmla="*/ 538850 h 1334609"/>
              <a:gd name="connsiteX10" fmla="*/ 8720 w 837655"/>
              <a:gd name="connsiteY10" fmla="*/ 555454 h 1334609"/>
              <a:gd name="connsiteX0" fmla="*/ 8720 w 837655"/>
              <a:gd name="connsiteY0" fmla="*/ 555461 h 1334616"/>
              <a:gd name="connsiteX1" fmla="*/ 74950 w 837655"/>
              <a:gd name="connsiteY1" fmla="*/ 421435 h 1334616"/>
              <a:gd name="connsiteX2" fmla="*/ 112884 w 837655"/>
              <a:gd name="connsiteY2" fmla="*/ 141826 h 1334616"/>
              <a:gd name="connsiteX3" fmla="*/ 320668 w 837655"/>
              <a:gd name="connsiteY3" fmla="*/ 96 h 1334616"/>
              <a:gd name="connsiteX4" fmla="*/ 719446 w 837655"/>
              <a:gd name="connsiteY4" fmla="*/ 146023 h 1334616"/>
              <a:gd name="connsiteX5" fmla="*/ 837113 w 837655"/>
              <a:gd name="connsiteY5" fmla="*/ 938629 h 1334616"/>
              <a:gd name="connsiteX6" fmla="*/ 745071 w 837655"/>
              <a:gd name="connsiteY6" fmla="*/ 1217467 h 1334616"/>
              <a:gd name="connsiteX7" fmla="*/ 379466 w 837655"/>
              <a:gd name="connsiteY7" fmla="*/ 1331960 h 1334616"/>
              <a:gd name="connsiteX8" fmla="*/ 176640 w 837655"/>
              <a:gd name="connsiteY8" fmla="*/ 1116733 h 1334616"/>
              <a:gd name="connsiteX9" fmla="*/ 93683 w 837655"/>
              <a:gd name="connsiteY9" fmla="*/ 538857 h 1334616"/>
              <a:gd name="connsiteX10" fmla="*/ 8720 w 837655"/>
              <a:gd name="connsiteY10" fmla="*/ 555461 h 1334616"/>
              <a:gd name="connsiteX0" fmla="*/ 8720 w 837655"/>
              <a:gd name="connsiteY0" fmla="*/ 555385 h 1334540"/>
              <a:gd name="connsiteX1" fmla="*/ 74950 w 837655"/>
              <a:gd name="connsiteY1" fmla="*/ 421359 h 1334540"/>
              <a:gd name="connsiteX2" fmla="*/ 123563 w 837655"/>
              <a:gd name="connsiteY2" fmla="*/ 138195 h 1334540"/>
              <a:gd name="connsiteX3" fmla="*/ 320668 w 837655"/>
              <a:gd name="connsiteY3" fmla="*/ 20 h 1334540"/>
              <a:gd name="connsiteX4" fmla="*/ 719446 w 837655"/>
              <a:gd name="connsiteY4" fmla="*/ 145947 h 1334540"/>
              <a:gd name="connsiteX5" fmla="*/ 837113 w 837655"/>
              <a:gd name="connsiteY5" fmla="*/ 938553 h 1334540"/>
              <a:gd name="connsiteX6" fmla="*/ 745071 w 837655"/>
              <a:gd name="connsiteY6" fmla="*/ 1217391 h 1334540"/>
              <a:gd name="connsiteX7" fmla="*/ 379466 w 837655"/>
              <a:gd name="connsiteY7" fmla="*/ 1331884 h 1334540"/>
              <a:gd name="connsiteX8" fmla="*/ 176640 w 837655"/>
              <a:gd name="connsiteY8" fmla="*/ 1116657 h 1334540"/>
              <a:gd name="connsiteX9" fmla="*/ 93683 w 837655"/>
              <a:gd name="connsiteY9" fmla="*/ 538781 h 1334540"/>
              <a:gd name="connsiteX10" fmla="*/ 8720 w 837655"/>
              <a:gd name="connsiteY10" fmla="*/ 555385 h 1334540"/>
              <a:gd name="connsiteX0" fmla="*/ 8179 w 837114"/>
              <a:gd name="connsiteY0" fmla="*/ 555383 h 1334538"/>
              <a:gd name="connsiteX1" fmla="*/ 80640 w 837114"/>
              <a:gd name="connsiteY1" fmla="*/ 420336 h 1334538"/>
              <a:gd name="connsiteX2" fmla="*/ 123022 w 837114"/>
              <a:gd name="connsiteY2" fmla="*/ 138193 h 1334538"/>
              <a:gd name="connsiteX3" fmla="*/ 320127 w 837114"/>
              <a:gd name="connsiteY3" fmla="*/ 18 h 1334538"/>
              <a:gd name="connsiteX4" fmla="*/ 718905 w 837114"/>
              <a:gd name="connsiteY4" fmla="*/ 145945 h 1334538"/>
              <a:gd name="connsiteX5" fmla="*/ 836572 w 837114"/>
              <a:gd name="connsiteY5" fmla="*/ 938551 h 1334538"/>
              <a:gd name="connsiteX6" fmla="*/ 744530 w 837114"/>
              <a:gd name="connsiteY6" fmla="*/ 1217389 h 1334538"/>
              <a:gd name="connsiteX7" fmla="*/ 378925 w 837114"/>
              <a:gd name="connsiteY7" fmla="*/ 1331882 h 1334538"/>
              <a:gd name="connsiteX8" fmla="*/ 176099 w 837114"/>
              <a:gd name="connsiteY8" fmla="*/ 1116655 h 1334538"/>
              <a:gd name="connsiteX9" fmla="*/ 93142 w 837114"/>
              <a:gd name="connsiteY9" fmla="*/ 538779 h 1334538"/>
              <a:gd name="connsiteX10" fmla="*/ 8179 w 837114"/>
              <a:gd name="connsiteY10" fmla="*/ 555383 h 1334538"/>
              <a:gd name="connsiteX0" fmla="*/ 9690 w 838625"/>
              <a:gd name="connsiteY0" fmla="*/ 555383 h 1334538"/>
              <a:gd name="connsiteX1" fmla="*/ 82151 w 838625"/>
              <a:gd name="connsiteY1" fmla="*/ 420336 h 1334538"/>
              <a:gd name="connsiteX2" fmla="*/ 124533 w 838625"/>
              <a:gd name="connsiteY2" fmla="*/ 138193 h 1334538"/>
              <a:gd name="connsiteX3" fmla="*/ 321638 w 838625"/>
              <a:gd name="connsiteY3" fmla="*/ 18 h 1334538"/>
              <a:gd name="connsiteX4" fmla="*/ 720416 w 838625"/>
              <a:gd name="connsiteY4" fmla="*/ 145945 h 1334538"/>
              <a:gd name="connsiteX5" fmla="*/ 838083 w 838625"/>
              <a:gd name="connsiteY5" fmla="*/ 938551 h 1334538"/>
              <a:gd name="connsiteX6" fmla="*/ 746041 w 838625"/>
              <a:gd name="connsiteY6" fmla="*/ 1217389 h 1334538"/>
              <a:gd name="connsiteX7" fmla="*/ 380436 w 838625"/>
              <a:gd name="connsiteY7" fmla="*/ 1331882 h 1334538"/>
              <a:gd name="connsiteX8" fmla="*/ 177610 w 838625"/>
              <a:gd name="connsiteY8" fmla="*/ 1116655 h 1334538"/>
              <a:gd name="connsiteX9" fmla="*/ 94653 w 838625"/>
              <a:gd name="connsiteY9" fmla="*/ 538779 h 1334538"/>
              <a:gd name="connsiteX10" fmla="*/ 9690 w 838625"/>
              <a:gd name="connsiteY10" fmla="*/ 555383 h 1334538"/>
              <a:gd name="connsiteX0" fmla="*/ 9690 w 838625"/>
              <a:gd name="connsiteY0" fmla="*/ 561266 h 1340421"/>
              <a:gd name="connsiteX1" fmla="*/ 82151 w 838625"/>
              <a:gd name="connsiteY1" fmla="*/ 426219 h 1340421"/>
              <a:gd name="connsiteX2" fmla="*/ 124533 w 838625"/>
              <a:gd name="connsiteY2" fmla="*/ 144076 h 1340421"/>
              <a:gd name="connsiteX3" fmla="*/ 368592 w 838625"/>
              <a:gd name="connsiteY3" fmla="*/ 16 h 1340421"/>
              <a:gd name="connsiteX4" fmla="*/ 720416 w 838625"/>
              <a:gd name="connsiteY4" fmla="*/ 151828 h 1340421"/>
              <a:gd name="connsiteX5" fmla="*/ 838083 w 838625"/>
              <a:gd name="connsiteY5" fmla="*/ 944434 h 1340421"/>
              <a:gd name="connsiteX6" fmla="*/ 746041 w 838625"/>
              <a:gd name="connsiteY6" fmla="*/ 1223272 h 1340421"/>
              <a:gd name="connsiteX7" fmla="*/ 380436 w 838625"/>
              <a:gd name="connsiteY7" fmla="*/ 1337765 h 1340421"/>
              <a:gd name="connsiteX8" fmla="*/ 177610 w 838625"/>
              <a:gd name="connsiteY8" fmla="*/ 1122538 h 1340421"/>
              <a:gd name="connsiteX9" fmla="*/ 94653 w 838625"/>
              <a:gd name="connsiteY9" fmla="*/ 544662 h 1340421"/>
              <a:gd name="connsiteX10" fmla="*/ 9690 w 838625"/>
              <a:gd name="connsiteY10" fmla="*/ 561266 h 1340421"/>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597"/>
              <a:gd name="connsiteY0" fmla="*/ 561272 h 1338938"/>
              <a:gd name="connsiteX1" fmla="*/ 82151 w 838597"/>
              <a:gd name="connsiteY1" fmla="*/ 426225 h 1338938"/>
              <a:gd name="connsiteX2" fmla="*/ 132321 w 838597"/>
              <a:gd name="connsiteY2" fmla="*/ 142806 h 1338938"/>
              <a:gd name="connsiteX3" fmla="*/ 368592 w 838597"/>
              <a:gd name="connsiteY3" fmla="*/ 22 h 1338938"/>
              <a:gd name="connsiteX4" fmla="*/ 720416 w 838597"/>
              <a:gd name="connsiteY4" fmla="*/ 151834 h 1338938"/>
              <a:gd name="connsiteX5" fmla="*/ 838083 w 838597"/>
              <a:gd name="connsiteY5" fmla="*/ 944440 h 1338938"/>
              <a:gd name="connsiteX6" fmla="*/ 746041 w 838597"/>
              <a:gd name="connsiteY6" fmla="*/ 1223278 h 1338938"/>
              <a:gd name="connsiteX7" fmla="*/ 389782 w 838597"/>
              <a:gd name="connsiteY7" fmla="*/ 1336240 h 1338938"/>
              <a:gd name="connsiteX8" fmla="*/ 177610 w 838597"/>
              <a:gd name="connsiteY8" fmla="*/ 1122544 h 1338938"/>
              <a:gd name="connsiteX9" fmla="*/ 94653 w 838597"/>
              <a:gd name="connsiteY9" fmla="*/ 544668 h 1338938"/>
              <a:gd name="connsiteX10" fmla="*/ 9690 w 838597"/>
              <a:gd name="connsiteY10" fmla="*/ 561272 h 1338938"/>
              <a:gd name="connsiteX0" fmla="*/ 9690 w 838176"/>
              <a:gd name="connsiteY0" fmla="*/ 561272 h 1339740"/>
              <a:gd name="connsiteX1" fmla="*/ 82151 w 838176"/>
              <a:gd name="connsiteY1" fmla="*/ 426225 h 1339740"/>
              <a:gd name="connsiteX2" fmla="*/ 132321 w 838176"/>
              <a:gd name="connsiteY2" fmla="*/ 142806 h 1339740"/>
              <a:gd name="connsiteX3" fmla="*/ 368592 w 838176"/>
              <a:gd name="connsiteY3" fmla="*/ 22 h 1339740"/>
              <a:gd name="connsiteX4" fmla="*/ 720416 w 838176"/>
              <a:gd name="connsiteY4" fmla="*/ 151834 h 1339740"/>
              <a:gd name="connsiteX5" fmla="*/ 838083 w 838176"/>
              <a:gd name="connsiteY5" fmla="*/ 944440 h 1339740"/>
              <a:gd name="connsiteX6" fmla="*/ 732921 w 838176"/>
              <a:gd name="connsiteY6" fmla="*/ 1232650 h 1339740"/>
              <a:gd name="connsiteX7" fmla="*/ 389782 w 838176"/>
              <a:gd name="connsiteY7" fmla="*/ 1336240 h 1339740"/>
              <a:gd name="connsiteX8" fmla="*/ 177610 w 838176"/>
              <a:gd name="connsiteY8" fmla="*/ 1122544 h 1339740"/>
              <a:gd name="connsiteX9" fmla="*/ 94653 w 838176"/>
              <a:gd name="connsiteY9" fmla="*/ 544668 h 1339740"/>
              <a:gd name="connsiteX10" fmla="*/ 9690 w 838176"/>
              <a:gd name="connsiteY10" fmla="*/ 561272 h 1339740"/>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387"/>
              <a:gd name="connsiteX1" fmla="*/ 82151 w 838100"/>
              <a:gd name="connsiteY1" fmla="*/ 426225 h 1340387"/>
              <a:gd name="connsiteX2" fmla="*/ 132321 w 838100"/>
              <a:gd name="connsiteY2" fmla="*/ 142806 h 1340387"/>
              <a:gd name="connsiteX3" fmla="*/ 368592 w 838100"/>
              <a:gd name="connsiteY3" fmla="*/ 22 h 1340387"/>
              <a:gd name="connsiteX4" fmla="*/ 720416 w 838100"/>
              <a:gd name="connsiteY4" fmla="*/ 151834 h 1340387"/>
              <a:gd name="connsiteX5" fmla="*/ 838083 w 838100"/>
              <a:gd name="connsiteY5" fmla="*/ 944440 h 1340387"/>
              <a:gd name="connsiteX6" fmla="*/ 714454 w 838100"/>
              <a:gd name="connsiteY6" fmla="*/ 1237481 h 1340387"/>
              <a:gd name="connsiteX7" fmla="*/ 389782 w 838100"/>
              <a:gd name="connsiteY7" fmla="*/ 1336240 h 1340387"/>
              <a:gd name="connsiteX8" fmla="*/ 185174 w 838100"/>
              <a:gd name="connsiteY8" fmla="*/ 1119499 h 1340387"/>
              <a:gd name="connsiteX9" fmla="*/ 94653 w 838100"/>
              <a:gd name="connsiteY9" fmla="*/ 544668 h 1340387"/>
              <a:gd name="connsiteX10" fmla="*/ 9690 w 838100"/>
              <a:gd name="connsiteY10" fmla="*/ 561272 h 1340387"/>
              <a:gd name="connsiteX0" fmla="*/ 9690 w 838100"/>
              <a:gd name="connsiteY0" fmla="*/ 561272 h 1340387"/>
              <a:gd name="connsiteX1" fmla="*/ 82151 w 838100"/>
              <a:gd name="connsiteY1" fmla="*/ 426225 h 1340387"/>
              <a:gd name="connsiteX2" fmla="*/ 132321 w 838100"/>
              <a:gd name="connsiteY2" fmla="*/ 142806 h 1340387"/>
              <a:gd name="connsiteX3" fmla="*/ 368592 w 838100"/>
              <a:gd name="connsiteY3" fmla="*/ 22 h 1340387"/>
              <a:gd name="connsiteX4" fmla="*/ 720416 w 838100"/>
              <a:gd name="connsiteY4" fmla="*/ 151834 h 1340387"/>
              <a:gd name="connsiteX5" fmla="*/ 838083 w 838100"/>
              <a:gd name="connsiteY5" fmla="*/ 944440 h 1340387"/>
              <a:gd name="connsiteX6" fmla="*/ 714454 w 838100"/>
              <a:gd name="connsiteY6" fmla="*/ 1237481 h 1340387"/>
              <a:gd name="connsiteX7" fmla="*/ 389782 w 838100"/>
              <a:gd name="connsiteY7" fmla="*/ 1336240 h 1340387"/>
              <a:gd name="connsiteX8" fmla="*/ 185174 w 838100"/>
              <a:gd name="connsiteY8" fmla="*/ 1119499 h 1340387"/>
              <a:gd name="connsiteX9" fmla="*/ 94653 w 838100"/>
              <a:gd name="connsiteY9" fmla="*/ 544668 h 1340387"/>
              <a:gd name="connsiteX10" fmla="*/ 9690 w 838100"/>
              <a:gd name="connsiteY10" fmla="*/ 561272 h 1340387"/>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4653 w 838100"/>
              <a:gd name="connsiteY9" fmla="*/ 544668 h 1340441"/>
              <a:gd name="connsiteX10" fmla="*/ 9690 w 838100"/>
              <a:gd name="connsiteY10" fmla="*/ 561272 h 1340441"/>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9116 w 838100"/>
              <a:gd name="connsiteY9" fmla="*/ 554771 h 1340441"/>
              <a:gd name="connsiteX10" fmla="*/ 9690 w 838100"/>
              <a:gd name="connsiteY10" fmla="*/ 561272 h 1340441"/>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9116 w 838100"/>
              <a:gd name="connsiteY9" fmla="*/ 554771 h 1340441"/>
              <a:gd name="connsiteX10" fmla="*/ 9690 w 838100"/>
              <a:gd name="connsiteY10" fmla="*/ 561272 h 1340441"/>
              <a:gd name="connsiteX0" fmla="*/ 9264 w 837674"/>
              <a:gd name="connsiteY0" fmla="*/ 561273 h 1340442"/>
              <a:gd name="connsiteX1" fmla="*/ 85739 w 837674"/>
              <a:gd name="connsiteY1" fmla="*/ 432792 h 1340442"/>
              <a:gd name="connsiteX2" fmla="*/ 131895 w 837674"/>
              <a:gd name="connsiteY2" fmla="*/ 142807 h 1340442"/>
              <a:gd name="connsiteX3" fmla="*/ 368166 w 837674"/>
              <a:gd name="connsiteY3" fmla="*/ 23 h 1340442"/>
              <a:gd name="connsiteX4" fmla="*/ 719990 w 837674"/>
              <a:gd name="connsiteY4" fmla="*/ 151835 h 1340442"/>
              <a:gd name="connsiteX5" fmla="*/ 837657 w 837674"/>
              <a:gd name="connsiteY5" fmla="*/ 944441 h 1340442"/>
              <a:gd name="connsiteX6" fmla="*/ 714028 w 837674"/>
              <a:gd name="connsiteY6" fmla="*/ 1237482 h 1340442"/>
              <a:gd name="connsiteX7" fmla="*/ 389356 w 837674"/>
              <a:gd name="connsiteY7" fmla="*/ 1336241 h 1340442"/>
              <a:gd name="connsiteX8" fmla="*/ 190979 w 837674"/>
              <a:gd name="connsiteY8" fmla="*/ 1118479 h 1340442"/>
              <a:gd name="connsiteX9" fmla="*/ 98690 w 837674"/>
              <a:gd name="connsiteY9" fmla="*/ 554772 h 1340442"/>
              <a:gd name="connsiteX10" fmla="*/ 9264 w 837674"/>
              <a:gd name="connsiteY10" fmla="*/ 561273 h 1340442"/>
              <a:gd name="connsiteX0" fmla="*/ 9264 w 837674"/>
              <a:gd name="connsiteY0" fmla="*/ 561036 h 1340205"/>
              <a:gd name="connsiteX1" fmla="*/ 85739 w 837674"/>
              <a:gd name="connsiteY1" fmla="*/ 432555 h 1340205"/>
              <a:gd name="connsiteX2" fmla="*/ 131895 w 837674"/>
              <a:gd name="connsiteY2" fmla="*/ 142570 h 1340205"/>
              <a:gd name="connsiteX3" fmla="*/ 377737 w 837674"/>
              <a:gd name="connsiteY3" fmla="*/ 24 h 1340205"/>
              <a:gd name="connsiteX4" fmla="*/ 719990 w 837674"/>
              <a:gd name="connsiteY4" fmla="*/ 151598 h 1340205"/>
              <a:gd name="connsiteX5" fmla="*/ 837657 w 837674"/>
              <a:gd name="connsiteY5" fmla="*/ 944204 h 1340205"/>
              <a:gd name="connsiteX6" fmla="*/ 714028 w 837674"/>
              <a:gd name="connsiteY6" fmla="*/ 1237245 h 1340205"/>
              <a:gd name="connsiteX7" fmla="*/ 389356 w 837674"/>
              <a:gd name="connsiteY7" fmla="*/ 1336004 h 1340205"/>
              <a:gd name="connsiteX8" fmla="*/ 190979 w 837674"/>
              <a:gd name="connsiteY8" fmla="*/ 1118242 h 1340205"/>
              <a:gd name="connsiteX9" fmla="*/ 98690 w 837674"/>
              <a:gd name="connsiteY9" fmla="*/ 554535 h 1340205"/>
              <a:gd name="connsiteX10" fmla="*/ 9264 w 837674"/>
              <a:gd name="connsiteY10" fmla="*/ 561036 h 1340205"/>
              <a:gd name="connsiteX0" fmla="*/ 9264 w 837674"/>
              <a:gd name="connsiteY0" fmla="*/ 563179 h 1342348"/>
              <a:gd name="connsiteX1" fmla="*/ 85739 w 837674"/>
              <a:gd name="connsiteY1" fmla="*/ 434698 h 1342348"/>
              <a:gd name="connsiteX2" fmla="*/ 131895 w 837674"/>
              <a:gd name="connsiteY2" fmla="*/ 144713 h 1342348"/>
              <a:gd name="connsiteX3" fmla="*/ 377737 w 837674"/>
              <a:gd name="connsiteY3" fmla="*/ 2167 h 1342348"/>
              <a:gd name="connsiteX4" fmla="*/ 719990 w 837674"/>
              <a:gd name="connsiteY4" fmla="*/ 153741 h 1342348"/>
              <a:gd name="connsiteX5" fmla="*/ 837657 w 837674"/>
              <a:gd name="connsiteY5" fmla="*/ 946347 h 1342348"/>
              <a:gd name="connsiteX6" fmla="*/ 714028 w 837674"/>
              <a:gd name="connsiteY6" fmla="*/ 1239388 h 1342348"/>
              <a:gd name="connsiteX7" fmla="*/ 389356 w 837674"/>
              <a:gd name="connsiteY7" fmla="*/ 1338147 h 1342348"/>
              <a:gd name="connsiteX8" fmla="*/ 190979 w 837674"/>
              <a:gd name="connsiteY8" fmla="*/ 1120385 h 1342348"/>
              <a:gd name="connsiteX9" fmla="*/ 98690 w 837674"/>
              <a:gd name="connsiteY9" fmla="*/ 556678 h 1342348"/>
              <a:gd name="connsiteX10" fmla="*/ 9264 w 837674"/>
              <a:gd name="connsiteY10" fmla="*/ 563179 h 1342348"/>
              <a:gd name="connsiteX0" fmla="*/ 9264 w 837674"/>
              <a:gd name="connsiteY0" fmla="*/ 561106 h 1340275"/>
              <a:gd name="connsiteX1" fmla="*/ 85739 w 837674"/>
              <a:gd name="connsiteY1" fmla="*/ 432625 h 1340275"/>
              <a:gd name="connsiteX2" fmla="*/ 138784 w 837674"/>
              <a:gd name="connsiteY2" fmla="*/ 134289 h 1340275"/>
              <a:gd name="connsiteX3" fmla="*/ 377737 w 837674"/>
              <a:gd name="connsiteY3" fmla="*/ 94 h 1340275"/>
              <a:gd name="connsiteX4" fmla="*/ 719990 w 837674"/>
              <a:gd name="connsiteY4" fmla="*/ 151668 h 1340275"/>
              <a:gd name="connsiteX5" fmla="*/ 837657 w 837674"/>
              <a:gd name="connsiteY5" fmla="*/ 944274 h 1340275"/>
              <a:gd name="connsiteX6" fmla="*/ 714028 w 837674"/>
              <a:gd name="connsiteY6" fmla="*/ 1237315 h 1340275"/>
              <a:gd name="connsiteX7" fmla="*/ 389356 w 837674"/>
              <a:gd name="connsiteY7" fmla="*/ 1336074 h 1340275"/>
              <a:gd name="connsiteX8" fmla="*/ 190979 w 837674"/>
              <a:gd name="connsiteY8" fmla="*/ 1118312 h 1340275"/>
              <a:gd name="connsiteX9" fmla="*/ 98690 w 837674"/>
              <a:gd name="connsiteY9" fmla="*/ 554605 h 1340275"/>
              <a:gd name="connsiteX10" fmla="*/ 9264 w 837674"/>
              <a:gd name="connsiteY10" fmla="*/ 561106 h 1340275"/>
              <a:gd name="connsiteX0" fmla="*/ 9264 w 837674"/>
              <a:gd name="connsiteY0" fmla="*/ 561059 h 1340228"/>
              <a:gd name="connsiteX1" fmla="*/ 85739 w 837674"/>
              <a:gd name="connsiteY1" fmla="*/ 432578 h 1340228"/>
              <a:gd name="connsiteX2" fmla="*/ 142573 w 837674"/>
              <a:gd name="connsiteY2" fmla="*/ 139038 h 1340228"/>
              <a:gd name="connsiteX3" fmla="*/ 377737 w 837674"/>
              <a:gd name="connsiteY3" fmla="*/ 47 h 1340228"/>
              <a:gd name="connsiteX4" fmla="*/ 719990 w 837674"/>
              <a:gd name="connsiteY4" fmla="*/ 151621 h 1340228"/>
              <a:gd name="connsiteX5" fmla="*/ 837657 w 837674"/>
              <a:gd name="connsiteY5" fmla="*/ 944227 h 1340228"/>
              <a:gd name="connsiteX6" fmla="*/ 714028 w 837674"/>
              <a:gd name="connsiteY6" fmla="*/ 1237268 h 1340228"/>
              <a:gd name="connsiteX7" fmla="*/ 389356 w 837674"/>
              <a:gd name="connsiteY7" fmla="*/ 1336027 h 1340228"/>
              <a:gd name="connsiteX8" fmla="*/ 190979 w 837674"/>
              <a:gd name="connsiteY8" fmla="*/ 1118265 h 1340228"/>
              <a:gd name="connsiteX9" fmla="*/ 98690 w 837674"/>
              <a:gd name="connsiteY9" fmla="*/ 554558 h 1340228"/>
              <a:gd name="connsiteX10" fmla="*/ 9264 w 837674"/>
              <a:gd name="connsiteY10" fmla="*/ 561059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74" h="1340228">
                <a:moveTo>
                  <a:pt x="9264" y="561059"/>
                </a:moveTo>
                <a:cubicBezTo>
                  <a:pt x="-23312" y="593730"/>
                  <a:pt x="36711" y="472787"/>
                  <a:pt x="85739" y="432578"/>
                </a:cubicBezTo>
                <a:cubicBezTo>
                  <a:pt x="80658" y="362847"/>
                  <a:pt x="93907" y="211126"/>
                  <a:pt x="142573" y="139038"/>
                </a:cubicBezTo>
                <a:cubicBezTo>
                  <a:pt x="191239" y="66950"/>
                  <a:pt x="281501" y="-2050"/>
                  <a:pt x="377737" y="47"/>
                </a:cubicBezTo>
                <a:cubicBezTo>
                  <a:pt x="473973" y="2144"/>
                  <a:pt x="643337" y="-5742"/>
                  <a:pt x="719990" y="151621"/>
                </a:cubicBezTo>
                <a:cubicBezTo>
                  <a:pt x="796643" y="308984"/>
                  <a:pt x="838651" y="763286"/>
                  <a:pt x="837657" y="944227"/>
                </a:cubicBezTo>
                <a:cubicBezTo>
                  <a:pt x="836663" y="1125168"/>
                  <a:pt x="788745" y="1171968"/>
                  <a:pt x="714028" y="1237268"/>
                </a:cubicBezTo>
                <a:cubicBezTo>
                  <a:pt x="639311" y="1302568"/>
                  <a:pt x="476531" y="1355861"/>
                  <a:pt x="389356" y="1336027"/>
                </a:cubicBezTo>
                <a:cubicBezTo>
                  <a:pt x="302181" y="1316193"/>
                  <a:pt x="230371" y="1224871"/>
                  <a:pt x="190979" y="1118265"/>
                </a:cubicBezTo>
                <a:cubicBezTo>
                  <a:pt x="91511" y="819657"/>
                  <a:pt x="131486" y="610119"/>
                  <a:pt x="98690" y="554558"/>
                </a:cubicBezTo>
                <a:cubicBezTo>
                  <a:pt x="61556" y="528899"/>
                  <a:pt x="20789" y="549629"/>
                  <a:pt x="9264" y="561059"/>
                </a:cubicBezTo>
                <a:close/>
              </a:path>
            </a:pathLst>
          </a:custGeom>
          <a:solidFill>
            <a:schemeClr val="bg1"/>
          </a:solidFill>
          <a:ln w="19050" cap="flat">
            <a:noFill/>
            <a:prstDash val="solid"/>
            <a:miter/>
          </a:ln>
        </p:spPr>
        <p:txBody>
          <a:bodyPr rtlCol="0" anchor="ctr"/>
          <a:lstStyle/>
          <a:p>
            <a:endParaRPr lang="en-US">
              <a:ln>
                <a:solidFill>
                  <a:srgbClr val="000000"/>
                </a:solidFill>
              </a:ln>
              <a:solidFill>
                <a:srgbClr val="000000"/>
              </a:solidFill>
            </a:endParaRPr>
          </a:p>
        </p:txBody>
      </p:sp>
      <p:sp>
        <p:nvSpPr>
          <p:cNvPr id="2" name="Title 1">
            <a:extLst>
              <a:ext uri="{FF2B5EF4-FFF2-40B4-BE49-F238E27FC236}">
                <a16:creationId xmlns:a16="http://schemas.microsoft.com/office/drawing/2014/main" id="{8597EEF9-5F07-8771-4782-DA4610040591}"/>
              </a:ext>
            </a:extLst>
          </p:cNvPr>
          <p:cNvSpPr>
            <a:spLocks noGrp="1"/>
          </p:cNvSpPr>
          <p:nvPr>
            <p:ph type="title"/>
          </p:nvPr>
        </p:nvSpPr>
        <p:spPr>
          <a:xfrm>
            <a:off x="940119" y="1190036"/>
            <a:ext cx="2515263" cy="2946277"/>
          </a:xfrm>
        </p:spPr>
        <p:txBody>
          <a:bodyPr vert="horz" lIns="91440" tIns="45720" rIns="91440" bIns="45720" rtlCol="0" anchor="b">
            <a:normAutofit/>
          </a:bodyPr>
          <a:lstStyle/>
          <a:p>
            <a:pPr algn="ctr">
              <a:lnSpc>
                <a:spcPct val="90000"/>
              </a:lnSpc>
            </a:pPr>
            <a:r>
              <a:rPr lang="en-US" sz="4100"/>
              <a:t>Part 2: Development of Traditions of Moral Debate</a:t>
            </a:r>
          </a:p>
        </p:txBody>
      </p:sp>
      <p:sp>
        <p:nvSpPr>
          <p:cNvPr id="17" name="Freeform: Shape 16">
            <a:extLst>
              <a:ext uri="{FF2B5EF4-FFF2-40B4-BE49-F238E27FC236}">
                <a16:creationId xmlns:a16="http://schemas.microsoft.com/office/drawing/2014/main" id="{504BBA99-27AB-4A46-A679-B01BBAC68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92448" flipH="1" flipV="1">
            <a:off x="435574" y="669191"/>
            <a:ext cx="3909320" cy="5385644"/>
          </a:xfrm>
          <a:custGeom>
            <a:avLst/>
            <a:gdLst>
              <a:gd name="connsiteX0" fmla="*/ 6058 w 823258"/>
              <a:gd name="connsiteY0" fmla="*/ 673615 h 1272110"/>
              <a:gd name="connsiteX1" fmla="*/ 112452 w 823258"/>
              <a:gd name="connsiteY1" fmla="*/ 471685 h 1272110"/>
              <a:gd name="connsiteX2" fmla="*/ 94736 w 823258"/>
              <a:gd name="connsiteY2" fmla="*/ 159741 h 1272110"/>
              <a:gd name="connsiteX3" fmla="*/ 229419 w 823258"/>
              <a:gd name="connsiteY3" fmla="*/ 14485 h 1272110"/>
              <a:gd name="connsiteX4" fmla="*/ 580225 w 823258"/>
              <a:gd name="connsiteY4" fmla="*/ 3817 h 1272110"/>
              <a:gd name="connsiteX5" fmla="*/ 736149 w 823258"/>
              <a:gd name="connsiteY5" fmla="*/ 195174 h 1272110"/>
              <a:gd name="connsiteX6" fmla="*/ 823017 w 823258"/>
              <a:gd name="connsiteY6" fmla="*/ 912026 h 1272110"/>
              <a:gd name="connsiteX7" fmla="*/ 743293 w 823258"/>
              <a:gd name="connsiteY7" fmla="*/ 1196443 h 1272110"/>
              <a:gd name="connsiteX8" fmla="*/ 310858 w 823258"/>
              <a:gd name="connsiteY8" fmla="*/ 1251402 h 1272110"/>
              <a:gd name="connsiteX9" fmla="*/ 133693 w 823258"/>
              <a:gd name="connsiteY9" fmla="*/ 1020992 h 1272110"/>
              <a:gd name="connsiteX10" fmla="*/ 126549 w 823258"/>
              <a:gd name="connsiteY10" fmla="*/ 606369 h 1272110"/>
              <a:gd name="connsiteX11" fmla="*/ 6058 w 823258"/>
              <a:gd name="connsiteY11" fmla="*/ 673615 h 1272110"/>
              <a:gd name="connsiteX0" fmla="*/ 6097 w 846673"/>
              <a:gd name="connsiteY0" fmla="*/ 673624 h 1266490"/>
              <a:gd name="connsiteX1" fmla="*/ 112491 w 846673"/>
              <a:gd name="connsiteY1" fmla="*/ 471694 h 1266490"/>
              <a:gd name="connsiteX2" fmla="*/ 94775 w 846673"/>
              <a:gd name="connsiteY2" fmla="*/ 159750 h 1266490"/>
              <a:gd name="connsiteX3" fmla="*/ 229458 w 846673"/>
              <a:gd name="connsiteY3" fmla="*/ 14494 h 1266490"/>
              <a:gd name="connsiteX4" fmla="*/ 580264 w 846673"/>
              <a:gd name="connsiteY4" fmla="*/ 3826 h 1266490"/>
              <a:gd name="connsiteX5" fmla="*/ 736188 w 846673"/>
              <a:gd name="connsiteY5" fmla="*/ 195183 h 1266490"/>
              <a:gd name="connsiteX6" fmla="*/ 823056 w 846673"/>
              <a:gd name="connsiteY6" fmla="*/ 912035 h 1266490"/>
              <a:gd name="connsiteX7" fmla="*/ 795891 w 846673"/>
              <a:gd name="connsiteY7" fmla="*/ 1213658 h 1266490"/>
              <a:gd name="connsiteX8" fmla="*/ 310897 w 846673"/>
              <a:gd name="connsiteY8" fmla="*/ 1251411 h 1266490"/>
              <a:gd name="connsiteX9" fmla="*/ 133732 w 846673"/>
              <a:gd name="connsiteY9" fmla="*/ 1021001 h 1266490"/>
              <a:gd name="connsiteX10" fmla="*/ 126588 w 846673"/>
              <a:gd name="connsiteY10" fmla="*/ 606378 h 1266490"/>
              <a:gd name="connsiteX11" fmla="*/ 6097 w 846673"/>
              <a:gd name="connsiteY11" fmla="*/ 673624 h 1266490"/>
              <a:gd name="connsiteX0" fmla="*/ 6097 w 849914"/>
              <a:gd name="connsiteY0" fmla="*/ 673624 h 1273207"/>
              <a:gd name="connsiteX1" fmla="*/ 112491 w 849914"/>
              <a:gd name="connsiteY1" fmla="*/ 471694 h 1273207"/>
              <a:gd name="connsiteX2" fmla="*/ 94775 w 849914"/>
              <a:gd name="connsiteY2" fmla="*/ 159750 h 1273207"/>
              <a:gd name="connsiteX3" fmla="*/ 229458 w 849914"/>
              <a:gd name="connsiteY3" fmla="*/ 14494 h 1273207"/>
              <a:gd name="connsiteX4" fmla="*/ 580264 w 849914"/>
              <a:gd name="connsiteY4" fmla="*/ 3826 h 1273207"/>
              <a:gd name="connsiteX5" fmla="*/ 736188 w 849914"/>
              <a:gd name="connsiteY5" fmla="*/ 195183 h 1273207"/>
              <a:gd name="connsiteX6" fmla="*/ 823056 w 849914"/>
              <a:gd name="connsiteY6" fmla="*/ 912035 h 1273207"/>
              <a:gd name="connsiteX7" fmla="*/ 795891 w 849914"/>
              <a:gd name="connsiteY7" fmla="*/ 1213658 h 1273207"/>
              <a:gd name="connsiteX8" fmla="*/ 248636 w 849914"/>
              <a:gd name="connsiteY8" fmla="*/ 1257509 h 1273207"/>
              <a:gd name="connsiteX9" fmla="*/ 133732 w 849914"/>
              <a:gd name="connsiteY9" fmla="*/ 1021001 h 1273207"/>
              <a:gd name="connsiteX10" fmla="*/ 126588 w 849914"/>
              <a:gd name="connsiteY10" fmla="*/ 606378 h 1273207"/>
              <a:gd name="connsiteX11" fmla="*/ 6097 w 849914"/>
              <a:gd name="connsiteY11" fmla="*/ 673624 h 1273207"/>
              <a:gd name="connsiteX0" fmla="*/ 6097 w 857388"/>
              <a:gd name="connsiteY0" fmla="*/ 673624 h 1273231"/>
              <a:gd name="connsiteX1" fmla="*/ 112491 w 857388"/>
              <a:gd name="connsiteY1" fmla="*/ 471694 h 1273231"/>
              <a:gd name="connsiteX2" fmla="*/ 94775 w 857388"/>
              <a:gd name="connsiteY2" fmla="*/ 159750 h 1273231"/>
              <a:gd name="connsiteX3" fmla="*/ 229458 w 857388"/>
              <a:gd name="connsiteY3" fmla="*/ 14494 h 1273231"/>
              <a:gd name="connsiteX4" fmla="*/ 580264 w 857388"/>
              <a:gd name="connsiteY4" fmla="*/ 3826 h 1273231"/>
              <a:gd name="connsiteX5" fmla="*/ 736188 w 857388"/>
              <a:gd name="connsiteY5" fmla="*/ 195183 h 1273231"/>
              <a:gd name="connsiteX6" fmla="*/ 837750 w 857388"/>
              <a:gd name="connsiteY6" fmla="*/ 911367 h 1273231"/>
              <a:gd name="connsiteX7" fmla="*/ 795891 w 857388"/>
              <a:gd name="connsiteY7" fmla="*/ 1213658 h 1273231"/>
              <a:gd name="connsiteX8" fmla="*/ 248636 w 857388"/>
              <a:gd name="connsiteY8" fmla="*/ 1257509 h 1273231"/>
              <a:gd name="connsiteX9" fmla="*/ 133732 w 857388"/>
              <a:gd name="connsiteY9" fmla="*/ 1021001 h 1273231"/>
              <a:gd name="connsiteX10" fmla="*/ 126588 w 857388"/>
              <a:gd name="connsiteY10" fmla="*/ 606378 h 1273231"/>
              <a:gd name="connsiteX11" fmla="*/ 6097 w 857388"/>
              <a:gd name="connsiteY11" fmla="*/ 673624 h 1273231"/>
              <a:gd name="connsiteX0" fmla="*/ 6097 w 859776"/>
              <a:gd name="connsiteY0" fmla="*/ 673624 h 1273231"/>
              <a:gd name="connsiteX1" fmla="*/ 112491 w 859776"/>
              <a:gd name="connsiteY1" fmla="*/ 471694 h 1273231"/>
              <a:gd name="connsiteX2" fmla="*/ 94775 w 859776"/>
              <a:gd name="connsiteY2" fmla="*/ 159750 h 1273231"/>
              <a:gd name="connsiteX3" fmla="*/ 229458 w 859776"/>
              <a:gd name="connsiteY3" fmla="*/ 14494 h 1273231"/>
              <a:gd name="connsiteX4" fmla="*/ 580264 w 859776"/>
              <a:gd name="connsiteY4" fmla="*/ 3826 h 1273231"/>
              <a:gd name="connsiteX5" fmla="*/ 736188 w 859776"/>
              <a:gd name="connsiteY5" fmla="*/ 195183 h 1273231"/>
              <a:gd name="connsiteX6" fmla="*/ 837750 w 859776"/>
              <a:gd name="connsiteY6" fmla="*/ 911367 h 1273231"/>
              <a:gd name="connsiteX7" fmla="*/ 795891 w 859776"/>
              <a:gd name="connsiteY7" fmla="*/ 1213658 h 1273231"/>
              <a:gd name="connsiteX8" fmla="*/ 248636 w 859776"/>
              <a:gd name="connsiteY8" fmla="*/ 1257509 h 1273231"/>
              <a:gd name="connsiteX9" fmla="*/ 133732 w 859776"/>
              <a:gd name="connsiteY9" fmla="*/ 1021001 h 1273231"/>
              <a:gd name="connsiteX10" fmla="*/ 126588 w 859776"/>
              <a:gd name="connsiteY10" fmla="*/ 606378 h 1273231"/>
              <a:gd name="connsiteX11" fmla="*/ 6097 w 859776"/>
              <a:gd name="connsiteY11" fmla="*/ 673624 h 1273231"/>
              <a:gd name="connsiteX0" fmla="*/ 6097 w 863219"/>
              <a:gd name="connsiteY0" fmla="*/ 673624 h 1273231"/>
              <a:gd name="connsiteX1" fmla="*/ 112491 w 863219"/>
              <a:gd name="connsiteY1" fmla="*/ 471694 h 1273231"/>
              <a:gd name="connsiteX2" fmla="*/ 94775 w 863219"/>
              <a:gd name="connsiteY2" fmla="*/ 159750 h 1273231"/>
              <a:gd name="connsiteX3" fmla="*/ 229458 w 863219"/>
              <a:gd name="connsiteY3" fmla="*/ 14494 h 1273231"/>
              <a:gd name="connsiteX4" fmla="*/ 580264 w 863219"/>
              <a:gd name="connsiteY4" fmla="*/ 3826 h 1273231"/>
              <a:gd name="connsiteX5" fmla="*/ 736188 w 863219"/>
              <a:gd name="connsiteY5" fmla="*/ 195183 h 1273231"/>
              <a:gd name="connsiteX6" fmla="*/ 837750 w 863219"/>
              <a:gd name="connsiteY6" fmla="*/ 911367 h 1273231"/>
              <a:gd name="connsiteX7" fmla="*/ 795891 w 863219"/>
              <a:gd name="connsiteY7" fmla="*/ 1213658 h 1273231"/>
              <a:gd name="connsiteX8" fmla="*/ 248636 w 863219"/>
              <a:gd name="connsiteY8" fmla="*/ 1257509 h 1273231"/>
              <a:gd name="connsiteX9" fmla="*/ 133732 w 863219"/>
              <a:gd name="connsiteY9" fmla="*/ 1021001 h 1273231"/>
              <a:gd name="connsiteX10" fmla="*/ 126588 w 863219"/>
              <a:gd name="connsiteY10" fmla="*/ 606378 h 1273231"/>
              <a:gd name="connsiteX11" fmla="*/ 6097 w 863219"/>
              <a:gd name="connsiteY11" fmla="*/ 673624 h 1273231"/>
              <a:gd name="connsiteX0" fmla="*/ 6097 w 865261"/>
              <a:gd name="connsiteY0" fmla="*/ 673624 h 1271255"/>
              <a:gd name="connsiteX1" fmla="*/ 112491 w 865261"/>
              <a:gd name="connsiteY1" fmla="*/ 471694 h 1271255"/>
              <a:gd name="connsiteX2" fmla="*/ 94775 w 865261"/>
              <a:gd name="connsiteY2" fmla="*/ 159750 h 1271255"/>
              <a:gd name="connsiteX3" fmla="*/ 229458 w 865261"/>
              <a:gd name="connsiteY3" fmla="*/ 14494 h 1271255"/>
              <a:gd name="connsiteX4" fmla="*/ 580264 w 865261"/>
              <a:gd name="connsiteY4" fmla="*/ 3826 h 1271255"/>
              <a:gd name="connsiteX5" fmla="*/ 736188 w 865261"/>
              <a:gd name="connsiteY5" fmla="*/ 195183 h 1271255"/>
              <a:gd name="connsiteX6" fmla="*/ 841141 w 865261"/>
              <a:gd name="connsiteY6" fmla="*/ 970003 h 1271255"/>
              <a:gd name="connsiteX7" fmla="*/ 795891 w 865261"/>
              <a:gd name="connsiteY7" fmla="*/ 1213658 h 1271255"/>
              <a:gd name="connsiteX8" fmla="*/ 248636 w 865261"/>
              <a:gd name="connsiteY8" fmla="*/ 1257509 h 1271255"/>
              <a:gd name="connsiteX9" fmla="*/ 133732 w 865261"/>
              <a:gd name="connsiteY9" fmla="*/ 1021001 h 1271255"/>
              <a:gd name="connsiteX10" fmla="*/ 126588 w 865261"/>
              <a:gd name="connsiteY10" fmla="*/ 606378 h 1271255"/>
              <a:gd name="connsiteX11" fmla="*/ 6097 w 865261"/>
              <a:gd name="connsiteY11" fmla="*/ 673624 h 1271255"/>
              <a:gd name="connsiteX0" fmla="*/ 6097 w 860021"/>
              <a:gd name="connsiteY0" fmla="*/ 673624 h 1279428"/>
              <a:gd name="connsiteX1" fmla="*/ 112491 w 860021"/>
              <a:gd name="connsiteY1" fmla="*/ 471694 h 1279428"/>
              <a:gd name="connsiteX2" fmla="*/ 94775 w 860021"/>
              <a:gd name="connsiteY2" fmla="*/ 159750 h 1279428"/>
              <a:gd name="connsiteX3" fmla="*/ 229458 w 860021"/>
              <a:gd name="connsiteY3" fmla="*/ 14494 h 1279428"/>
              <a:gd name="connsiteX4" fmla="*/ 580264 w 860021"/>
              <a:gd name="connsiteY4" fmla="*/ 3826 h 1279428"/>
              <a:gd name="connsiteX5" fmla="*/ 736188 w 860021"/>
              <a:gd name="connsiteY5" fmla="*/ 195183 h 1279428"/>
              <a:gd name="connsiteX6" fmla="*/ 841141 w 860021"/>
              <a:gd name="connsiteY6" fmla="*/ 970003 h 1279428"/>
              <a:gd name="connsiteX7" fmla="*/ 797210 w 860021"/>
              <a:gd name="connsiteY7" fmla="*/ 1236461 h 1279428"/>
              <a:gd name="connsiteX8" fmla="*/ 248636 w 860021"/>
              <a:gd name="connsiteY8" fmla="*/ 1257509 h 1279428"/>
              <a:gd name="connsiteX9" fmla="*/ 133732 w 860021"/>
              <a:gd name="connsiteY9" fmla="*/ 1021001 h 1279428"/>
              <a:gd name="connsiteX10" fmla="*/ 126588 w 860021"/>
              <a:gd name="connsiteY10" fmla="*/ 606378 h 1279428"/>
              <a:gd name="connsiteX11" fmla="*/ 6097 w 860021"/>
              <a:gd name="connsiteY11" fmla="*/ 673624 h 1279428"/>
              <a:gd name="connsiteX0" fmla="*/ 6097 w 860380"/>
              <a:gd name="connsiteY0" fmla="*/ 679490 h 1285294"/>
              <a:gd name="connsiteX1" fmla="*/ 112491 w 860380"/>
              <a:gd name="connsiteY1" fmla="*/ 477560 h 1285294"/>
              <a:gd name="connsiteX2" fmla="*/ 94775 w 860380"/>
              <a:gd name="connsiteY2" fmla="*/ 165616 h 1285294"/>
              <a:gd name="connsiteX3" fmla="*/ 229458 w 860380"/>
              <a:gd name="connsiteY3" fmla="*/ 20360 h 1285294"/>
              <a:gd name="connsiteX4" fmla="*/ 580264 w 860380"/>
              <a:gd name="connsiteY4" fmla="*/ 9692 h 1285294"/>
              <a:gd name="connsiteX5" fmla="*/ 730442 w 860380"/>
              <a:gd name="connsiteY5" fmla="*/ 165383 h 1285294"/>
              <a:gd name="connsiteX6" fmla="*/ 841141 w 860380"/>
              <a:gd name="connsiteY6" fmla="*/ 975869 h 1285294"/>
              <a:gd name="connsiteX7" fmla="*/ 797210 w 860380"/>
              <a:gd name="connsiteY7" fmla="*/ 1242327 h 1285294"/>
              <a:gd name="connsiteX8" fmla="*/ 248636 w 860380"/>
              <a:gd name="connsiteY8" fmla="*/ 1263375 h 1285294"/>
              <a:gd name="connsiteX9" fmla="*/ 133732 w 860380"/>
              <a:gd name="connsiteY9" fmla="*/ 1026867 h 1285294"/>
              <a:gd name="connsiteX10" fmla="*/ 126588 w 860380"/>
              <a:gd name="connsiteY10" fmla="*/ 612244 h 1285294"/>
              <a:gd name="connsiteX11" fmla="*/ 6097 w 860380"/>
              <a:gd name="connsiteY11" fmla="*/ 679490 h 1285294"/>
              <a:gd name="connsiteX0" fmla="*/ 6097 w 881639"/>
              <a:gd name="connsiteY0" fmla="*/ 679490 h 1286194"/>
              <a:gd name="connsiteX1" fmla="*/ 112491 w 881639"/>
              <a:gd name="connsiteY1" fmla="*/ 477560 h 1286194"/>
              <a:gd name="connsiteX2" fmla="*/ 94775 w 881639"/>
              <a:gd name="connsiteY2" fmla="*/ 165616 h 1286194"/>
              <a:gd name="connsiteX3" fmla="*/ 229458 w 881639"/>
              <a:gd name="connsiteY3" fmla="*/ 20360 h 1286194"/>
              <a:gd name="connsiteX4" fmla="*/ 580264 w 881639"/>
              <a:gd name="connsiteY4" fmla="*/ 9692 h 1286194"/>
              <a:gd name="connsiteX5" fmla="*/ 730442 w 881639"/>
              <a:gd name="connsiteY5" fmla="*/ 165383 h 1286194"/>
              <a:gd name="connsiteX6" fmla="*/ 873260 w 881639"/>
              <a:gd name="connsiteY6" fmla="*/ 958078 h 1286194"/>
              <a:gd name="connsiteX7" fmla="*/ 797210 w 881639"/>
              <a:gd name="connsiteY7" fmla="*/ 1242327 h 1286194"/>
              <a:gd name="connsiteX8" fmla="*/ 248636 w 881639"/>
              <a:gd name="connsiteY8" fmla="*/ 1263375 h 1286194"/>
              <a:gd name="connsiteX9" fmla="*/ 133732 w 881639"/>
              <a:gd name="connsiteY9" fmla="*/ 1026867 h 1286194"/>
              <a:gd name="connsiteX10" fmla="*/ 126588 w 881639"/>
              <a:gd name="connsiteY10" fmla="*/ 612244 h 1286194"/>
              <a:gd name="connsiteX11" fmla="*/ 6097 w 881639"/>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26707 w 881758"/>
              <a:gd name="connsiteY10" fmla="*/ 612244 h 1286194"/>
              <a:gd name="connsiteX11" fmla="*/ 6216 w 881758"/>
              <a:gd name="connsiteY11" fmla="*/ 679490 h 1286194"/>
              <a:gd name="connsiteX0" fmla="*/ 6216 w 881758"/>
              <a:gd name="connsiteY0" fmla="*/ 679490 h 1286194"/>
              <a:gd name="connsiteX1" fmla="*/ 110067 w 881758"/>
              <a:gd name="connsiteY1" fmla="*/ 369894 h 1286194"/>
              <a:gd name="connsiteX2" fmla="*/ 94894 w 881758"/>
              <a:gd name="connsiteY2" fmla="*/ 165616 h 1286194"/>
              <a:gd name="connsiteX3" fmla="*/ 229577 w 881758"/>
              <a:gd name="connsiteY3" fmla="*/ 20360 h 1286194"/>
              <a:gd name="connsiteX4" fmla="*/ 580383 w 881758"/>
              <a:gd name="connsiteY4" fmla="*/ 9692 h 1286194"/>
              <a:gd name="connsiteX5" fmla="*/ 730561 w 881758"/>
              <a:gd name="connsiteY5" fmla="*/ 165383 h 1286194"/>
              <a:gd name="connsiteX6" fmla="*/ 873379 w 881758"/>
              <a:gd name="connsiteY6" fmla="*/ 958078 h 1286194"/>
              <a:gd name="connsiteX7" fmla="*/ 797329 w 881758"/>
              <a:gd name="connsiteY7" fmla="*/ 1242327 h 1286194"/>
              <a:gd name="connsiteX8" fmla="*/ 248755 w 881758"/>
              <a:gd name="connsiteY8" fmla="*/ 1263375 h 1286194"/>
              <a:gd name="connsiteX9" fmla="*/ 133851 w 881758"/>
              <a:gd name="connsiteY9" fmla="*/ 1026867 h 1286194"/>
              <a:gd name="connsiteX10" fmla="*/ 138858 w 881758"/>
              <a:gd name="connsiteY10" fmla="*/ 503910 h 1286194"/>
              <a:gd name="connsiteX11" fmla="*/ 6216 w 881758"/>
              <a:gd name="connsiteY11" fmla="*/ 679490 h 1286194"/>
              <a:gd name="connsiteX0" fmla="*/ 6961 w 868563"/>
              <a:gd name="connsiteY0" fmla="*/ 538413 h 1286194"/>
              <a:gd name="connsiteX1" fmla="*/ 96872 w 868563"/>
              <a:gd name="connsiteY1" fmla="*/ 369894 h 1286194"/>
              <a:gd name="connsiteX2" fmla="*/ 81699 w 868563"/>
              <a:gd name="connsiteY2" fmla="*/ 165616 h 1286194"/>
              <a:gd name="connsiteX3" fmla="*/ 216382 w 868563"/>
              <a:gd name="connsiteY3" fmla="*/ 20360 h 1286194"/>
              <a:gd name="connsiteX4" fmla="*/ 567188 w 868563"/>
              <a:gd name="connsiteY4" fmla="*/ 9692 h 1286194"/>
              <a:gd name="connsiteX5" fmla="*/ 717366 w 868563"/>
              <a:gd name="connsiteY5" fmla="*/ 165383 h 1286194"/>
              <a:gd name="connsiteX6" fmla="*/ 860184 w 868563"/>
              <a:gd name="connsiteY6" fmla="*/ 958078 h 1286194"/>
              <a:gd name="connsiteX7" fmla="*/ 784134 w 868563"/>
              <a:gd name="connsiteY7" fmla="*/ 1242327 h 1286194"/>
              <a:gd name="connsiteX8" fmla="*/ 235560 w 868563"/>
              <a:gd name="connsiteY8" fmla="*/ 1263375 h 1286194"/>
              <a:gd name="connsiteX9" fmla="*/ 120656 w 868563"/>
              <a:gd name="connsiteY9" fmla="*/ 1026867 h 1286194"/>
              <a:gd name="connsiteX10" fmla="*/ 125663 w 868563"/>
              <a:gd name="connsiteY10" fmla="*/ 503910 h 1286194"/>
              <a:gd name="connsiteX11" fmla="*/ 6961 w 868563"/>
              <a:gd name="connsiteY11" fmla="*/ 538413 h 1286194"/>
              <a:gd name="connsiteX0" fmla="*/ 6961 w 867791"/>
              <a:gd name="connsiteY0" fmla="*/ 538413 h 1312892"/>
              <a:gd name="connsiteX1" fmla="*/ 96872 w 867791"/>
              <a:gd name="connsiteY1" fmla="*/ 369894 h 1312892"/>
              <a:gd name="connsiteX2" fmla="*/ 81699 w 867791"/>
              <a:gd name="connsiteY2" fmla="*/ 165616 h 1312892"/>
              <a:gd name="connsiteX3" fmla="*/ 216382 w 867791"/>
              <a:gd name="connsiteY3" fmla="*/ 20360 h 1312892"/>
              <a:gd name="connsiteX4" fmla="*/ 567188 w 867791"/>
              <a:gd name="connsiteY4" fmla="*/ 9692 h 1312892"/>
              <a:gd name="connsiteX5" fmla="*/ 717366 w 867791"/>
              <a:gd name="connsiteY5" fmla="*/ 165383 h 1312892"/>
              <a:gd name="connsiteX6" fmla="*/ 860184 w 867791"/>
              <a:gd name="connsiteY6" fmla="*/ 958078 h 1312892"/>
              <a:gd name="connsiteX7" fmla="*/ 784134 w 867791"/>
              <a:gd name="connsiteY7" fmla="*/ 1242327 h 1312892"/>
              <a:gd name="connsiteX8" fmla="*/ 256000 w 867791"/>
              <a:gd name="connsiteY8" fmla="*/ 1298372 h 1312892"/>
              <a:gd name="connsiteX9" fmla="*/ 120656 w 867791"/>
              <a:gd name="connsiteY9" fmla="*/ 1026867 h 1312892"/>
              <a:gd name="connsiteX10" fmla="*/ 125663 w 867791"/>
              <a:gd name="connsiteY10" fmla="*/ 503910 h 1312892"/>
              <a:gd name="connsiteX11" fmla="*/ 6961 w 867791"/>
              <a:gd name="connsiteY11" fmla="*/ 538413 h 1312892"/>
              <a:gd name="connsiteX0" fmla="*/ 6961 w 867791"/>
              <a:gd name="connsiteY0" fmla="*/ 538413 h 1313923"/>
              <a:gd name="connsiteX1" fmla="*/ 96872 w 867791"/>
              <a:gd name="connsiteY1" fmla="*/ 369894 h 1313923"/>
              <a:gd name="connsiteX2" fmla="*/ 81699 w 867791"/>
              <a:gd name="connsiteY2" fmla="*/ 165616 h 1313923"/>
              <a:gd name="connsiteX3" fmla="*/ 216382 w 867791"/>
              <a:gd name="connsiteY3" fmla="*/ 20360 h 1313923"/>
              <a:gd name="connsiteX4" fmla="*/ 567188 w 867791"/>
              <a:gd name="connsiteY4" fmla="*/ 9692 h 1313923"/>
              <a:gd name="connsiteX5" fmla="*/ 717366 w 867791"/>
              <a:gd name="connsiteY5" fmla="*/ 165383 h 1313923"/>
              <a:gd name="connsiteX6" fmla="*/ 860184 w 867791"/>
              <a:gd name="connsiteY6" fmla="*/ 958078 h 1313923"/>
              <a:gd name="connsiteX7" fmla="*/ 784134 w 867791"/>
              <a:gd name="connsiteY7" fmla="*/ 1242327 h 1313923"/>
              <a:gd name="connsiteX8" fmla="*/ 256000 w 867791"/>
              <a:gd name="connsiteY8" fmla="*/ 1298372 h 1313923"/>
              <a:gd name="connsiteX9" fmla="*/ 145617 w 867791"/>
              <a:gd name="connsiteY9" fmla="*/ 1012668 h 1313923"/>
              <a:gd name="connsiteX10" fmla="*/ 125663 w 867791"/>
              <a:gd name="connsiteY10" fmla="*/ 503910 h 1313923"/>
              <a:gd name="connsiteX11" fmla="*/ 6961 w 867791"/>
              <a:gd name="connsiteY11" fmla="*/ 538413 h 1313923"/>
              <a:gd name="connsiteX0" fmla="*/ 6961 w 867791"/>
              <a:gd name="connsiteY0" fmla="*/ 538413 h 1310173"/>
              <a:gd name="connsiteX1" fmla="*/ 96872 w 867791"/>
              <a:gd name="connsiteY1" fmla="*/ 369894 h 1310173"/>
              <a:gd name="connsiteX2" fmla="*/ 81699 w 867791"/>
              <a:gd name="connsiteY2" fmla="*/ 165616 h 1310173"/>
              <a:gd name="connsiteX3" fmla="*/ 216382 w 867791"/>
              <a:gd name="connsiteY3" fmla="*/ 20360 h 1310173"/>
              <a:gd name="connsiteX4" fmla="*/ 567188 w 867791"/>
              <a:gd name="connsiteY4" fmla="*/ 9692 h 1310173"/>
              <a:gd name="connsiteX5" fmla="*/ 717366 w 867791"/>
              <a:gd name="connsiteY5" fmla="*/ 165383 h 1310173"/>
              <a:gd name="connsiteX6" fmla="*/ 860184 w 867791"/>
              <a:gd name="connsiteY6" fmla="*/ 958078 h 1310173"/>
              <a:gd name="connsiteX7" fmla="*/ 784134 w 867791"/>
              <a:gd name="connsiteY7" fmla="*/ 1242327 h 1310173"/>
              <a:gd name="connsiteX8" fmla="*/ 256000 w 867791"/>
              <a:gd name="connsiteY8" fmla="*/ 1298372 h 1310173"/>
              <a:gd name="connsiteX9" fmla="*/ 155978 w 867791"/>
              <a:gd name="connsiteY9" fmla="*/ 1064454 h 1310173"/>
              <a:gd name="connsiteX10" fmla="*/ 125663 w 867791"/>
              <a:gd name="connsiteY10" fmla="*/ 503910 h 1310173"/>
              <a:gd name="connsiteX11" fmla="*/ 6961 w 867791"/>
              <a:gd name="connsiteY11" fmla="*/ 538413 h 1310173"/>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9445"/>
              <a:gd name="connsiteX1" fmla="*/ 96872 w 867791"/>
              <a:gd name="connsiteY1" fmla="*/ 369894 h 1309445"/>
              <a:gd name="connsiteX2" fmla="*/ 81699 w 867791"/>
              <a:gd name="connsiteY2" fmla="*/ 165616 h 1309445"/>
              <a:gd name="connsiteX3" fmla="*/ 216382 w 867791"/>
              <a:gd name="connsiteY3" fmla="*/ 20360 h 1309445"/>
              <a:gd name="connsiteX4" fmla="*/ 567188 w 867791"/>
              <a:gd name="connsiteY4" fmla="*/ 9692 h 1309445"/>
              <a:gd name="connsiteX5" fmla="*/ 717366 w 867791"/>
              <a:gd name="connsiteY5" fmla="*/ 165383 h 1309445"/>
              <a:gd name="connsiteX6" fmla="*/ 860184 w 867791"/>
              <a:gd name="connsiteY6" fmla="*/ 958078 h 1309445"/>
              <a:gd name="connsiteX7" fmla="*/ 784134 w 867791"/>
              <a:gd name="connsiteY7" fmla="*/ 1242327 h 1309445"/>
              <a:gd name="connsiteX8" fmla="*/ 256000 w 867791"/>
              <a:gd name="connsiteY8" fmla="*/ 1298372 h 1309445"/>
              <a:gd name="connsiteX9" fmla="*/ 149196 w 867791"/>
              <a:gd name="connsiteY9" fmla="*/ 1074561 h 1309445"/>
              <a:gd name="connsiteX10" fmla="*/ 125663 w 867791"/>
              <a:gd name="connsiteY10" fmla="*/ 503910 h 1309445"/>
              <a:gd name="connsiteX11" fmla="*/ 6961 w 867791"/>
              <a:gd name="connsiteY11" fmla="*/ 538413 h 1309445"/>
              <a:gd name="connsiteX0" fmla="*/ 6961 w 867791"/>
              <a:gd name="connsiteY0" fmla="*/ 538413 h 1306197"/>
              <a:gd name="connsiteX1" fmla="*/ 96872 w 867791"/>
              <a:gd name="connsiteY1" fmla="*/ 369894 h 1306197"/>
              <a:gd name="connsiteX2" fmla="*/ 81699 w 867791"/>
              <a:gd name="connsiteY2" fmla="*/ 165616 h 1306197"/>
              <a:gd name="connsiteX3" fmla="*/ 216382 w 867791"/>
              <a:gd name="connsiteY3" fmla="*/ 20360 h 1306197"/>
              <a:gd name="connsiteX4" fmla="*/ 567188 w 867791"/>
              <a:gd name="connsiteY4" fmla="*/ 9692 h 1306197"/>
              <a:gd name="connsiteX5" fmla="*/ 717366 w 867791"/>
              <a:gd name="connsiteY5" fmla="*/ 165383 h 1306197"/>
              <a:gd name="connsiteX6" fmla="*/ 860184 w 867791"/>
              <a:gd name="connsiteY6" fmla="*/ 958078 h 1306197"/>
              <a:gd name="connsiteX7" fmla="*/ 784134 w 867791"/>
              <a:gd name="connsiteY7" fmla="*/ 1242327 h 1306197"/>
              <a:gd name="connsiteX8" fmla="*/ 256000 w 867791"/>
              <a:gd name="connsiteY8" fmla="*/ 1298372 h 1306197"/>
              <a:gd name="connsiteX9" fmla="*/ 155507 w 867791"/>
              <a:gd name="connsiteY9" fmla="*/ 1120000 h 1306197"/>
              <a:gd name="connsiteX10" fmla="*/ 125663 w 867791"/>
              <a:gd name="connsiteY10" fmla="*/ 503910 h 1306197"/>
              <a:gd name="connsiteX11" fmla="*/ 6961 w 867791"/>
              <a:gd name="connsiteY11" fmla="*/ 538413 h 1306197"/>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41531 h 1309315"/>
              <a:gd name="connsiteX1" fmla="*/ 96872 w 867791"/>
              <a:gd name="connsiteY1" fmla="*/ 373012 h 1309315"/>
              <a:gd name="connsiteX2" fmla="*/ 80003 w 867791"/>
              <a:gd name="connsiteY2" fmla="*/ 139416 h 1309315"/>
              <a:gd name="connsiteX3" fmla="*/ 216382 w 867791"/>
              <a:gd name="connsiteY3" fmla="*/ 23478 h 1309315"/>
              <a:gd name="connsiteX4" fmla="*/ 567188 w 867791"/>
              <a:gd name="connsiteY4" fmla="*/ 12810 h 1309315"/>
              <a:gd name="connsiteX5" fmla="*/ 717366 w 867791"/>
              <a:gd name="connsiteY5" fmla="*/ 168501 h 1309315"/>
              <a:gd name="connsiteX6" fmla="*/ 860184 w 867791"/>
              <a:gd name="connsiteY6" fmla="*/ 961196 h 1309315"/>
              <a:gd name="connsiteX7" fmla="*/ 784134 w 867791"/>
              <a:gd name="connsiteY7" fmla="*/ 1245445 h 1309315"/>
              <a:gd name="connsiteX8" fmla="*/ 256000 w 867791"/>
              <a:gd name="connsiteY8" fmla="*/ 1301490 h 1309315"/>
              <a:gd name="connsiteX9" fmla="*/ 155507 w 867791"/>
              <a:gd name="connsiteY9" fmla="*/ 1123118 h 1309315"/>
              <a:gd name="connsiteX10" fmla="*/ 125663 w 867791"/>
              <a:gd name="connsiteY10" fmla="*/ 507028 h 1309315"/>
              <a:gd name="connsiteX11" fmla="*/ 6961 w 867791"/>
              <a:gd name="connsiteY11" fmla="*/ 541531 h 1309315"/>
              <a:gd name="connsiteX0" fmla="*/ 6961 w 867791"/>
              <a:gd name="connsiteY0" fmla="*/ 539700 h 1307484"/>
              <a:gd name="connsiteX1" fmla="*/ 96872 w 867791"/>
              <a:gd name="connsiteY1" fmla="*/ 371181 h 1307484"/>
              <a:gd name="connsiteX2" fmla="*/ 77366 w 867791"/>
              <a:gd name="connsiteY2" fmla="*/ 91980 h 1307484"/>
              <a:gd name="connsiteX3" fmla="*/ 216382 w 867791"/>
              <a:gd name="connsiteY3" fmla="*/ 21647 h 1307484"/>
              <a:gd name="connsiteX4" fmla="*/ 567188 w 867791"/>
              <a:gd name="connsiteY4" fmla="*/ 10979 h 1307484"/>
              <a:gd name="connsiteX5" fmla="*/ 717366 w 867791"/>
              <a:gd name="connsiteY5" fmla="*/ 166670 h 1307484"/>
              <a:gd name="connsiteX6" fmla="*/ 860184 w 867791"/>
              <a:gd name="connsiteY6" fmla="*/ 959365 h 1307484"/>
              <a:gd name="connsiteX7" fmla="*/ 784134 w 867791"/>
              <a:gd name="connsiteY7" fmla="*/ 1243614 h 1307484"/>
              <a:gd name="connsiteX8" fmla="*/ 256000 w 867791"/>
              <a:gd name="connsiteY8" fmla="*/ 1299659 h 1307484"/>
              <a:gd name="connsiteX9" fmla="*/ 155507 w 867791"/>
              <a:gd name="connsiteY9" fmla="*/ 1121287 h 1307484"/>
              <a:gd name="connsiteX10" fmla="*/ 125663 w 867791"/>
              <a:gd name="connsiteY10" fmla="*/ 505197 h 1307484"/>
              <a:gd name="connsiteX11" fmla="*/ 6961 w 867791"/>
              <a:gd name="connsiteY11" fmla="*/ 539700 h 1307484"/>
              <a:gd name="connsiteX0" fmla="*/ 6961 w 867791"/>
              <a:gd name="connsiteY0" fmla="*/ 550995 h 1318779"/>
              <a:gd name="connsiteX1" fmla="*/ 96872 w 867791"/>
              <a:gd name="connsiteY1" fmla="*/ 382476 h 1318779"/>
              <a:gd name="connsiteX2" fmla="*/ 77366 w 867791"/>
              <a:gd name="connsiteY2" fmla="*/ 103275 h 1318779"/>
              <a:gd name="connsiteX3" fmla="*/ 229757 w 867791"/>
              <a:gd name="connsiteY3" fmla="*/ 9471 h 1318779"/>
              <a:gd name="connsiteX4" fmla="*/ 567188 w 867791"/>
              <a:gd name="connsiteY4" fmla="*/ 22274 h 1318779"/>
              <a:gd name="connsiteX5" fmla="*/ 717366 w 867791"/>
              <a:gd name="connsiteY5" fmla="*/ 177965 h 1318779"/>
              <a:gd name="connsiteX6" fmla="*/ 860184 w 867791"/>
              <a:gd name="connsiteY6" fmla="*/ 970660 h 1318779"/>
              <a:gd name="connsiteX7" fmla="*/ 784134 w 867791"/>
              <a:gd name="connsiteY7" fmla="*/ 1254909 h 1318779"/>
              <a:gd name="connsiteX8" fmla="*/ 256000 w 867791"/>
              <a:gd name="connsiteY8" fmla="*/ 1310954 h 1318779"/>
              <a:gd name="connsiteX9" fmla="*/ 155507 w 867791"/>
              <a:gd name="connsiteY9" fmla="*/ 1132582 h 1318779"/>
              <a:gd name="connsiteX10" fmla="*/ 125663 w 867791"/>
              <a:gd name="connsiteY10" fmla="*/ 516492 h 1318779"/>
              <a:gd name="connsiteX11" fmla="*/ 6961 w 867791"/>
              <a:gd name="connsiteY11" fmla="*/ 550995 h 1318779"/>
              <a:gd name="connsiteX0" fmla="*/ 6961 w 867791"/>
              <a:gd name="connsiteY0" fmla="*/ 560584 h 1328368"/>
              <a:gd name="connsiteX1" fmla="*/ 96872 w 867791"/>
              <a:gd name="connsiteY1" fmla="*/ 392065 h 1328368"/>
              <a:gd name="connsiteX2" fmla="*/ 77366 w 867791"/>
              <a:gd name="connsiteY2" fmla="*/ 112864 h 1328368"/>
              <a:gd name="connsiteX3" fmla="*/ 229757 w 867791"/>
              <a:gd name="connsiteY3" fmla="*/ 19060 h 1328368"/>
              <a:gd name="connsiteX4" fmla="*/ 566246 w 867791"/>
              <a:gd name="connsiteY4" fmla="*/ 15575 h 1328368"/>
              <a:gd name="connsiteX5" fmla="*/ 717366 w 867791"/>
              <a:gd name="connsiteY5" fmla="*/ 187554 h 1328368"/>
              <a:gd name="connsiteX6" fmla="*/ 860184 w 867791"/>
              <a:gd name="connsiteY6" fmla="*/ 980249 h 1328368"/>
              <a:gd name="connsiteX7" fmla="*/ 784134 w 867791"/>
              <a:gd name="connsiteY7" fmla="*/ 1264498 h 1328368"/>
              <a:gd name="connsiteX8" fmla="*/ 256000 w 867791"/>
              <a:gd name="connsiteY8" fmla="*/ 1320543 h 1328368"/>
              <a:gd name="connsiteX9" fmla="*/ 155507 w 867791"/>
              <a:gd name="connsiteY9" fmla="*/ 1142171 h 1328368"/>
              <a:gd name="connsiteX10" fmla="*/ 125663 w 867791"/>
              <a:gd name="connsiteY10" fmla="*/ 526081 h 1328368"/>
              <a:gd name="connsiteX11" fmla="*/ 6961 w 867791"/>
              <a:gd name="connsiteY11" fmla="*/ 560584 h 1328368"/>
              <a:gd name="connsiteX0" fmla="*/ 6961 w 865870"/>
              <a:gd name="connsiteY0" fmla="*/ 560584 h 1328871"/>
              <a:gd name="connsiteX1" fmla="*/ 96872 w 865870"/>
              <a:gd name="connsiteY1" fmla="*/ 392065 h 1328871"/>
              <a:gd name="connsiteX2" fmla="*/ 77366 w 865870"/>
              <a:gd name="connsiteY2" fmla="*/ 112864 h 1328871"/>
              <a:gd name="connsiteX3" fmla="*/ 229757 w 865870"/>
              <a:gd name="connsiteY3" fmla="*/ 19060 h 1328871"/>
              <a:gd name="connsiteX4" fmla="*/ 566246 w 865870"/>
              <a:gd name="connsiteY4" fmla="*/ 15575 h 1328871"/>
              <a:gd name="connsiteX5" fmla="*/ 717366 w 865870"/>
              <a:gd name="connsiteY5" fmla="*/ 187554 h 1328871"/>
              <a:gd name="connsiteX6" fmla="*/ 860184 w 865870"/>
              <a:gd name="connsiteY6" fmla="*/ 980249 h 1328871"/>
              <a:gd name="connsiteX7" fmla="*/ 784134 w 865870"/>
              <a:gd name="connsiteY7" fmla="*/ 1264498 h 1328871"/>
              <a:gd name="connsiteX8" fmla="*/ 314963 w 865870"/>
              <a:gd name="connsiteY8" fmla="*/ 1321127 h 1328871"/>
              <a:gd name="connsiteX9" fmla="*/ 155507 w 865870"/>
              <a:gd name="connsiteY9" fmla="*/ 1142171 h 1328871"/>
              <a:gd name="connsiteX10" fmla="*/ 125663 w 865870"/>
              <a:gd name="connsiteY10" fmla="*/ 526081 h 1328871"/>
              <a:gd name="connsiteX11" fmla="*/ 6961 w 865870"/>
              <a:gd name="connsiteY11" fmla="*/ 560584 h 1328871"/>
              <a:gd name="connsiteX0" fmla="*/ 6961 w 865870"/>
              <a:gd name="connsiteY0" fmla="*/ 560584 h 1328712"/>
              <a:gd name="connsiteX1" fmla="*/ 96872 w 865870"/>
              <a:gd name="connsiteY1" fmla="*/ 392065 h 1328712"/>
              <a:gd name="connsiteX2" fmla="*/ 77366 w 865870"/>
              <a:gd name="connsiteY2" fmla="*/ 112864 h 1328712"/>
              <a:gd name="connsiteX3" fmla="*/ 229757 w 865870"/>
              <a:gd name="connsiteY3" fmla="*/ 19060 h 1328712"/>
              <a:gd name="connsiteX4" fmla="*/ 566246 w 865870"/>
              <a:gd name="connsiteY4" fmla="*/ 15575 h 1328712"/>
              <a:gd name="connsiteX5" fmla="*/ 717366 w 865870"/>
              <a:gd name="connsiteY5" fmla="*/ 187554 h 1328712"/>
              <a:gd name="connsiteX6" fmla="*/ 860184 w 865870"/>
              <a:gd name="connsiteY6" fmla="*/ 980249 h 1328712"/>
              <a:gd name="connsiteX7" fmla="*/ 784134 w 865870"/>
              <a:gd name="connsiteY7" fmla="*/ 1264498 h 1328712"/>
              <a:gd name="connsiteX8" fmla="*/ 314963 w 865870"/>
              <a:gd name="connsiteY8" fmla="*/ 1321127 h 1328712"/>
              <a:gd name="connsiteX9" fmla="*/ 177736 w 865870"/>
              <a:gd name="connsiteY9" fmla="*/ 1144426 h 1328712"/>
              <a:gd name="connsiteX10" fmla="*/ 125663 w 865870"/>
              <a:gd name="connsiteY10" fmla="*/ 526081 h 1328712"/>
              <a:gd name="connsiteX11" fmla="*/ 6961 w 865870"/>
              <a:gd name="connsiteY11" fmla="*/ 560584 h 1328712"/>
              <a:gd name="connsiteX0" fmla="*/ 6961 w 864913"/>
              <a:gd name="connsiteY0" fmla="*/ 560584 h 1327274"/>
              <a:gd name="connsiteX1" fmla="*/ 96872 w 864913"/>
              <a:gd name="connsiteY1" fmla="*/ 392065 h 1327274"/>
              <a:gd name="connsiteX2" fmla="*/ 77366 w 864913"/>
              <a:gd name="connsiteY2" fmla="*/ 112864 h 1327274"/>
              <a:gd name="connsiteX3" fmla="*/ 229757 w 864913"/>
              <a:gd name="connsiteY3" fmla="*/ 19060 h 1327274"/>
              <a:gd name="connsiteX4" fmla="*/ 566246 w 864913"/>
              <a:gd name="connsiteY4" fmla="*/ 15575 h 1327274"/>
              <a:gd name="connsiteX5" fmla="*/ 717366 w 864913"/>
              <a:gd name="connsiteY5" fmla="*/ 187554 h 1327274"/>
              <a:gd name="connsiteX6" fmla="*/ 860184 w 864913"/>
              <a:gd name="connsiteY6" fmla="*/ 980249 h 1327274"/>
              <a:gd name="connsiteX7" fmla="*/ 784134 w 864913"/>
              <a:gd name="connsiteY7" fmla="*/ 1264498 h 1327274"/>
              <a:gd name="connsiteX8" fmla="*/ 351698 w 864913"/>
              <a:gd name="connsiteY8" fmla="*/ 1319456 h 1327274"/>
              <a:gd name="connsiteX9" fmla="*/ 177736 w 864913"/>
              <a:gd name="connsiteY9" fmla="*/ 1144426 h 1327274"/>
              <a:gd name="connsiteX10" fmla="*/ 125663 w 864913"/>
              <a:gd name="connsiteY10" fmla="*/ 526081 h 1327274"/>
              <a:gd name="connsiteX11" fmla="*/ 6961 w 864913"/>
              <a:gd name="connsiteY11" fmla="*/ 560584 h 1327274"/>
              <a:gd name="connsiteX0" fmla="*/ 6961 w 878410"/>
              <a:gd name="connsiteY0" fmla="*/ 560584 h 1325203"/>
              <a:gd name="connsiteX1" fmla="*/ 96872 w 878410"/>
              <a:gd name="connsiteY1" fmla="*/ 392065 h 1325203"/>
              <a:gd name="connsiteX2" fmla="*/ 77366 w 878410"/>
              <a:gd name="connsiteY2" fmla="*/ 112864 h 1325203"/>
              <a:gd name="connsiteX3" fmla="*/ 229757 w 878410"/>
              <a:gd name="connsiteY3" fmla="*/ 19060 h 1325203"/>
              <a:gd name="connsiteX4" fmla="*/ 566246 w 878410"/>
              <a:gd name="connsiteY4" fmla="*/ 15575 h 1325203"/>
              <a:gd name="connsiteX5" fmla="*/ 717366 w 878410"/>
              <a:gd name="connsiteY5" fmla="*/ 187554 h 1325203"/>
              <a:gd name="connsiteX6" fmla="*/ 860184 w 878410"/>
              <a:gd name="connsiteY6" fmla="*/ 980249 h 1325203"/>
              <a:gd name="connsiteX7" fmla="*/ 819942 w 878410"/>
              <a:gd name="connsiteY7" fmla="*/ 1254587 h 1325203"/>
              <a:gd name="connsiteX8" fmla="*/ 351698 w 878410"/>
              <a:gd name="connsiteY8" fmla="*/ 1319456 h 1325203"/>
              <a:gd name="connsiteX9" fmla="*/ 177736 w 878410"/>
              <a:gd name="connsiteY9" fmla="*/ 1144426 h 1325203"/>
              <a:gd name="connsiteX10" fmla="*/ 125663 w 878410"/>
              <a:gd name="connsiteY10" fmla="*/ 526081 h 1325203"/>
              <a:gd name="connsiteX11" fmla="*/ 6961 w 878410"/>
              <a:gd name="connsiteY11" fmla="*/ 560584 h 1325203"/>
              <a:gd name="connsiteX0" fmla="*/ 6961 w 879480"/>
              <a:gd name="connsiteY0" fmla="*/ 560584 h 1324478"/>
              <a:gd name="connsiteX1" fmla="*/ 96872 w 879480"/>
              <a:gd name="connsiteY1" fmla="*/ 392065 h 1324478"/>
              <a:gd name="connsiteX2" fmla="*/ 77366 w 879480"/>
              <a:gd name="connsiteY2" fmla="*/ 112864 h 1324478"/>
              <a:gd name="connsiteX3" fmla="*/ 229757 w 879480"/>
              <a:gd name="connsiteY3" fmla="*/ 19060 h 1324478"/>
              <a:gd name="connsiteX4" fmla="*/ 566246 w 879480"/>
              <a:gd name="connsiteY4" fmla="*/ 15575 h 1324478"/>
              <a:gd name="connsiteX5" fmla="*/ 717366 w 879480"/>
              <a:gd name="connsiteY5" fmla="*/ 187554 h 1324478"/>
              <a:gd name="connsiteX6" fmla="*/ 861931 w 879480"/>
              <a:gd name="connsiteY6" fmla="*/ 1026005 h 1324478"/>
              <a:gd name="connsiteX7" fmla="*/ 819942 w 879480"/>
              <a:gd name="connsiteY7" fmla="*/ 1254587 h 1324478"/>
              <a:gd name="connsiteX8" fmla="*/ 351698 w 879480"/>
              <a:gd name="connsiteY8" fmla="*/ 1319456 h 1324478"/>
              <a:gd name="connsiteX9" fmla="*/ 177736 w 879480"/>
              <a:gd name="connsiteY9" fmla="*/ 1144426 h 1324478"/>
              <a:gd name="connsiteX10" fmla="*/ 125663 w 879480"/>
              <a:gd name="connsiteY10" fmla="*/ 526081 h 1324478"/>
              <a:gd name="connsiteX11" fmla="*/ 6961 w 879480"/>
              <a:gd name="connsiteY11" fmla="*/ 560584 h 1324478"/>
              <a:gd name="connsiteX0" fmla="*/ 6961 w 864502"/>
              <a:gd name="connsiteY0" fmla="*/ 560584 h 1326578"/>
              <a:gd name="connsiteX1" fmla="*/ 96872 w 864502"/>
              <a:gd name="connsiteY1" fmla="*/ 392065 h 1326578"/>
              <a:gd name="connsiteX2" fmla="*/ 77366 w 864502"/>
              <a:gd name="connsiteY2" fmla="*/ 112864 h 1326578"/>
              <a:gd name="connsiteX3" fmla="*/ 229757 w 864502"/>
              <a:gd name="connsiteY3" fmla="*/ 19060 h 1326578"/>
              <a:gd name="connsiteX4" fmla="*/ 566246 w 864502"/>
              <a:gd name="connsiteY4" fmla="*/ 15575 h 1326578"/>
              <a:gd name="connsiteX5" fmla="*/ 717366 w 864502"/>
              <a:gd name="connsiteY5" fmla="*/ 187554 h 1326578"/>
              <a:gd name="connsiteX6" fmla="*/ 861931 w 864502"/>
              <a:gd name="connsiteY6" fmla="*/ 1026005 h 1326578"/>
              <a:gd name="connsiteX7" fmla="*/ 773212 w 864502"/>
              <a:gd name="connsiteY7" fmla="*/ 1266151 h 1326578"/>
              <a:gd name="connsiteX8" fmla="*/ 351698 w 864502"/>
              <a:gd name="connsiteY8" fmla="*/ 1319456 h 1326578"/>
              <a:gd name="connsiteX9" fmla="*/ 177736 w 864502"/>
              <a:gd name="connsiteY9" fmla="*/ 1144426 h 1326578"/>
              <a:gd name="connsiteX10" fmla="*/ 125663 w 864502"/>
              <a:gd name="connsiteY10" fmla="*/ 526081 h 1326578"/>
              <a:gd name="connsiteX11" fmla="*/ 6961 w 864502"/>
              <a:gd name="connsiteY11" fmla="*/ 560584 h 1326578"/>
              <a:gd name="connsiteX0" fmla="*/ 6961 w 864110"/>
              <a:gd name="connsiteY0" fmla="*/ 560584 h 1331877"/>
              <a:gd name="connsiteX1" fmla="*/ 96872 w 864110"/>
              <a:gd name="connsiteY1" fmla="*/ 392065 h 1331877"/>
              <a:gd name="connsiteX2" fmla="*/ 77366 w 864110"/>
              <a:gd name="connsiteY2" fmla="*/ 112864 h 1331877"/>
              <a:gd name="connsiteX3" fmla="*/ 229757 w 864110"/>
              <a:gd name="connsiteY3" fmla="*/ 19060 h 1331877"/>
              <a:gd name="connsiteX4" fmla="*/ 566246 w 864110"/>
              <a:gd name="connsiteY4" fmla="*/ 15575 h 1331877"/>
              <a:gd name="connsiteX5" fmla="*/ 717366 w 864110"/>
              <a:gd name="connsiteY5" fmla="*/ 187554 h 1331877"/>
              <a:gd name="connsiteX6" fmla="*/ 861931 w 864110"/>
              <a:gd name="connsiteY6" fmla="*/ 1026005 h 1331877"/>
              <a:gd name="connsiteX7" fmla="*/ 773212 w 864110"/>
              <a:gd name="connsiteY7" fmla="*/ 1266151 h 1331877"/>
              <a:gd name="connsiteX8" fmla="*/ 386884 w 864110"/>
              <a:gd name="connsiteY8" fmla="*/ 1325422 h 1331877"/>
              <a:gd name="connsiteX9" fmla="*/ 177736 w 864110"/>
              <a:gd name="connsiteY9" fmla="*/ 1144426 h 1331877"/>
              <a:gd name="connsiteX10" fmla="*/ 125663 w 864110"/>
              <a:gd name="connsiteY10" fmla="*/ 526081 h 1331877"/>
              <a:gd name="connsiteX11" fmla="*/ 6961 w 864110"/>
              <a:gd name="connsiteY11" fmla="*/ 560584 h 1331877"/>
              <a:gd name="connsiteX0" fmla="*/ 6961 w 864110"/>
              <a:gd name="connsiteY0" fmla="*/ 560584 h 1332354"/>
              <a:gd name="connsiteX1" fmla="*/ 96872 w 864110"/>
              <a:gd name="connsiteY1" fmla="*/ 392065 h 1332354"/>
              <a:gd name="connsiteX2" fmla="*/ 77366 w 864110"/>
              <a:gd name="connsiteY2" fmla="*/ 112864 h 1332354"/>
              <a:gd name="connsiteX3" fmla="*/ 229757 w 864110"/>
              <a:gd name="connsiteY3" fmla="*/ 19060 h 1332354"/>
              <a:gd name="connsiteX4" fmla="*/ 566246 w 864110"/>
              <a:gd name="connsiteY4" fmla="*/ 15575 h 1332354"/>
              <a:gd name="connsiteX5" fmla="*/ 717366 w 864110"/>
              <a:gd name="connsiteY5" fmla="*/ 187554 h 1332354"/>
              <a:gd name="connsiteX6" fmla="*/ 861931 w 864110"/>
              <a:gd name="connsiteY6" fmla="*/ 1026005 h 1332354"/>
              <a:gd name="connsiteX7" fmla="*/ 773212 w 864110"/>
              <a:gd name="connsiteY7" fmla="*/ 1266151 h 1332354"/>
              <a:gd name="connsiteX8" fmla="*/ 386884 w 864110"/>
              <a:gd name="connsiteY8" fmla="*/ 1325422 h 1332354"/>
              <a:gd name="connsiteX9" fmla="*/ 197485 w 864110"/>
              <a:gd name="connsiteY9" fmla="*/ 1137282 h 1332354"/>
              <a:gd name="connsiteX10" fmla="*/ 125663 w 864110"/>
              <a:gd name="connsiteY10" fmla="*/ 526081 h 1332354"/>
              <a:gd name="connsiteX11" fmla="*/ 6961 w 864110"/>
              <a:gd name="connsiteY11" fmla="*/ 560584 h 1332354"/>
              <a:gd name="connsiteX0" fmla="*/ 6961 w 864110"/>
              <a:gd name="connsiteY0" fmla="*/ 560674 h 1332444"/>
              <a:gd name="connsiteX1" fmla="*/ 96872 w 864110"/>
              <a:gd name="connsiteY1" fmla="*/ 392155 h 1332444"/>
              <a:gd name="connsiteX2" fmla="*/ 79552 w 864110"/>
              <a:gd name="connsiteY2" fmla="*/ 114810 h 1332444"/>
              <a:gd name="connsiteX3" fmla="*/ 229757 w 864110"/>
              <a:gd name="connsiteY3" fmla="*/ 19150 h 1332444"/>
              <a:gd name="connsiteX4" fmla="*/ 566246 w 864110"/>
              <a:gd name="connsiteY4" fmla="*/ 15665 h 1332444"/>
              <a:gd name="connsiteX5" fmla="*/ 717366 w 864110"/>
              <a:gd name="connsiteY5" fmla="*/ 187644 h 1332444"/>
              <a:gd name="connsiteX6" fmla="*/ 861931 w 864110"/>
              <a:gd name="connsiteY6" fmla="*/ 1026095 h 1332444"/>
              <a:gd name="connsiteX7" fmla="*/ 773212 w 864110"/>
              <a:gd name="connsiteY7" fmla="*/ 1266241 h 1332444"/>
              <a:gd name="connsiteX8" fmla="*/ 386884 w 864110"/>
              <a:gd name="connsiteY8" fmla="*/ 1325512 h 1332444"/>
              <a:gd name="connsiteX9" fmla="*/ 197485 w 864110"/>
              <a:gd name="connsiteY9" fmla="*/ 1137372 h 1332444"/>
              <a:gd name="connsiteX10" fmla="*/ 125663 w 864110"/>
              <a:gd name="connsiteY10" fmla="*/ 526171 h 1332444"/>
              <a:gd name="connsiteX11" fmla="*/ 6961 w 864110"/>
              <a:gd name="connsiteY11" fmla="*/ 560674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444"/>
              <a:gd name="connsiteX1" fmla="*/ 76387 w 843625"/>
              <a:gd name="connsiteY1" fmla="*/ 392155 h 1332444"/>
              <a:gd name="connsiteX2" fmla="*/ 59067 w 843625"/>
              <a:gd name="connsiteY2" fmla="*/ 114810 h 1332444"/>
              <a:gd name="connsiteX3" fmla="*/ 209272 w 843625"/>
              <a:gd name="connsiteY3" fmla="*/ 19150 h 1332444"/>
              <a:gd name="connsiteX4" fmla="*/ 545761 w 843625"/>
              <a:gd name="connsiteY4" fmla="*/ 15665 h 1332444"/>
              <a:gd name="connsiteX5" fmla="*/ 696881 w 843625"/>
              <a:gd name="connsiteY5" fmla="*/ 187644 h 1332444"/>
              <a:gd name="connsiteX6" fmla="*/ 841446 w 843625"/>
              <a:gd name="connsiteY6" fmla="*/ 1026095 h 1332444"/>
              <a:gd name="connsiteX7" fmla="*/ 752727 w 843625"/>
              <a:gd name="connsiteY7" fmla="*/ 1266241 h 1332444"/>
              <a:gd name="connsiteX8" fmla="*/ 366399 w 843625"/>
              <a:gd name="connsiteY8" fmla="*/ 1325512 h 1332444"/>
              <a:gd name="connsiteX9" fmla="*/ 177000 w 843625"/>
              <a:gd name="connsiteY9" fmla="*/ 1137372 h 1332444"/>
              <a:gd name="connsiteX10" fmla="*/ 105178 w 843625"/>
              <a:gd name="connsiteY10" fmla="*/ 526171 h 1332444"/>
              <a:gd name="connsiteX11" fmla="*/ 8576 w 843625"/>
              <a:gd name="connsiteY11" fmla="*/ 550409 h 1332444"/>
              <a:gd name="connsiteX0" fmla="*/ 8576 w 843625"/>
              <a:gd name="connsiteY0" fmla="*/ 550409 h 1332528"/>
              <a:gd name="connsiteX1" fmla="*/ 76387 w 843625"/>
              <a:gd name="connsiteY1" fmla="*/ 392155 h 1332528"/>
              <a:gd name="connsiteX2" fmla="*/ 59067 w 843625"/>
              <a:gd name="connsiteY2" fmla="*/ 114810 h 1332528"/>
              <a:gd name="connsiteX3" fmla="*/ 209272 w 843625"/>
              <a:gd name="connsiteY3" fmla="*/ 19150 h 1332528"/>
              <a:gd name="connsiteX4" fmla="*/ 545761 w 843625"/>
              <a:gd name="connsiteY4" fmla="*/ 15665 h 1332528"/>
              <a:gd name="connsiteX5" fmla="*/ 696881 w 843625"/>
              <a:gd name="connsiteY5" fmla="*/ 187644 h 1332528"/>
              <a:gd name="connsiteX6" fmla="*/ 841446 w 843625"/>
              <a:gd name="connsiteY6" fmla="*/ 1026095 h 1332528"/>
              <a:gd name="connsiteX7" fmla="*/ 752727 w 843625"/>
              <a:gd name="connsiteY7" fmla="*/ 1266241 h 1332528"/>
              <a:gd name="connsiteX8" fmla="*/ 366399 w 843625"/>
              <a:gd name="connsiteY8" fmla="*/ 1325512 h 1332528"/>
              <a:gd name="connsiteX9" fmla="*/ 184643 w 843625"/>
              <a:gd name="connsiteY9" fmla="*/ 1136120 h 1332528"/>
              <a:gd name="connsiteX10" fmla="*/ 105178 w 843625"/>
              <a:gd name="connsiteY10" fmla="*/ 526171 h 1332528"/>
              <a:gd name="connsiteX11" fmla="*/ 8576 w 843625"/>
              <a:gd name="connsiteY11" fmla="*/ 550409 h 1332528"/>
              <a:gd name="connsiteX0" fmla="*/ 8576 w 843404"/>
              <a:gd name="connsiteY0" fmla="*/ 550409 h 1327013"/>
              <a:gd name="connsiteX1" fmla="*/ 76387 w 843404"/>
              <a:gd name="connsiteY1" fmla="*/ 392155 h 1327013"/>
              <a:gd name="connsiteX2" fmla="*/ 59067 w 843404"/>
              <a:gd name="connsiteY2" fmla="*/ 114810 h 1327013"/>
              <a:gd name="connsiteX3" fmla="*/ 209272 w 843404"/>
              <a:gd name="connsiteY3" fmla="*/ 19150 h 1327013"/>
              <a:gd name="connsiteX4" fmla="*/ 545761 w 843404"/>
              <a:gd name="connsiteY4" fmla="*/ 15665 h 1327013"/>
              <a:gd name="connsiteX5" fmla="*/ 696881 w 843404"/>
              <a:gd name="connsiteY5" fmla="*/ 187644 h 1327013"/>
              <a:gd name="connsiteX6" fmla="*/ 841446 w 843404"/>
              <a:gd name="connsiteY6" fmla="*/ 1026095 h 1327013"/>
              <a:gd name="connsiteX7" fmla="*/ 752727 w 843404"/>
              <a:gd name="connsiteY7" fmla="*/ 1266241 h 1327013"/>
              <a:gd name="connsiteX8" fmla="*/ 390961 w 843404"/>
              <a:gd name="connsiteY8" fmla="*/ 1319274 h 1327013"/>
              <a:gd name="connsiteX9" fmla="*/ 184643 w 843404"/>
              <a:gd name="connsiteY9" fmla="*/ 1136120 h 1327013"/>
              <a:gd name="connsiteX10" fmla="*/ 105178 w 843404"/>
              <a:gd name="connsiteY10" fmla="*/ 526171 h 1327013"/>
              <a:gd name="connsiteX11" fmla="*/ 8576 w 843404"/>
              <a:gd name="connsiteY11" fmla="*/ 550409 h 1327013"/>
              <a:gd name="connsiteX0" fmla="*/ 8576 w 843404"/>
              <a:gd name="connsiteY0" fmla="*/ 567995 h 1344599"/>
              <a:gd name="connsiteX1" fmla="*/ 76387 w 843404"/>
              <a:gd name="connsiteY1" fmla="*/ 409741 h 1344599"/>
              <a:gd name="connsiteX2" fmla="*/ 59067 w 843404"/>
              <a:gd name="connsiteY2" fmla="*/ 132396 h 1344599"/>
              <a:gd name="connsiteX3" fmla="*/ 262200 w 843404"/>
              <a:gd name="connsiteY3" fmla="*/ 8133 h 1344599"/>
              <a:gd name="connsiteX4" fmla="*/ 545761 w 843404"/>
              <a:gd name="connsiteY4" fmla="*/ 33251 h 1344599"/>
              <a:gd name="connsiteX5" fmla="*/ 696881 w 843404"/>
              <a:gd name="connsiteY5" fmla="*/ 205230 h 1344599"/>
              <a:gd name="connsiteX6" fmla="*/ 841446 w 843404"/>
              <a:gd name="connsiteY6" fmla="*/ 1043681 h 1344599"/>
              <a:gd name="connsiteX7" fmla="*/ 752727 w 843404"/>
              <a:gd name="connsiteY7" fmla="*/ 1283827 h 1344599"/>
              <a:gd name="connsiteX8" fmla="*/ 390961 w 843404"/>
              <a:gd name="connsiteY8" fmla="*/ 1336860 h 1344599"/>
              <a:gd name="connsiteX9" fmla="*/ 184643 w 843404"/>
              <a:gd name="connsiteY9" fmla="*/ 1153706 h 1344599"/>
              <a:gd name="connsiteX10" fmla="*/ 105178 w 843404"/>
              <a:gd name="connsiteY10" fmla="*/ 543757 h 1344599"/>
              <a:gd name="connsiteX11" fmla="*/ 8576 w 843404"/>
              <a:gd name="connsiteY11" fmla="*/ 567995 h 1344599"/>
              <a:gd name="connsiteX0" fmla="*/ 8576 w 843404"/>
              <a:gd name="connsiteY0" fmla="*/ 567509 h 1344113"/>
              <a:gd name="connsiteX1" fmla="*/ 76387 w 843404"/>
              <a:gd name="connsiteY1" fmla="*/ 409255 h 1344113"/>
              <a:gd name="connsiteX2" fmla="*/ 99190 w 843404"/>
              <a:gd name="connsiteY2" fmla="*/ 125338 h 1344113"/>
              <a:gd name="connsiteX3" fmla="*/ 262200 w 843404"/>
              <a:gd name="connsiteY3" fmla="*/ 7647 h 1344113"/>
              <a:gd name="connsiteX4" fmla="*/ 545761 w 843404"/>
              <a:gd name="connsiteY4" fmla="*/ 32765 h 1344113"/>
              <a:gd name="connsiteX5" fmla="*/ 696881 w 843404"/>
              <a:gd name="connsiteY5" fmla="*/ 204744 h 1344113"/>
              <a:gd name="connsiteX6" fmla="*/ 841446 w 843404"/>
              <a:gd name="connsiteY6" fmla="*/ 1043195 h 1344113"/>
              <a:gd name="connsiteX7" fmla="*/ 752727 w 843404"/>
              <a:gd name="connsiteY7" fmla="*/ 1283341 h 1344113"/>
              <a:gd name="connsiteX8" fmla="*/ 390961 w 843404"/>
              <a:gd name="connsiteY8" fmla="*/ 1336374 h 1344113"/>
              <a:gd name="connsiteX9" fmla="*/ 184643 w 843404"/>
              <a:gd name="connsiteY9" fmla="*/ 1153220 h 1344113"/>
              <a:gd name="connsiteX10" fmla="*/ 105178 w 843404"/>
              <a:gd name="connsiteY10" fmla="*/ 543271 h 1344113"/>
              <a:gd name="connsiteX11" fmla="*/ 8576 w 843404"/>
              <a:gd name="connsiteY11" fmla="*/ 567509 h 1344113"/>
              <a:gd name="connsiteX0" fmla="*/ 8576 w 843404"/>
              <a:gd name="connsiteY0" fmla="*/ 566478 h 1343082"/>
              <a:gd name="connsiteX1" fmla="*/ 76387 w 843404"/>
              <a:gd name="connsiteY1" fmla="*/ 408224 h 1343082"/>
              <a:gd name="connsiteX2" fmla="*/ 99190 w 843404"/>
              <a:gd name="connsiteY2" fmla="*/ 124307 h 1343082"/>
              <a:gd name="connsiteX3" fmla="*/ 262200 w 843404"/>
              <a:gd name="connsiteY3" fmla="*/ 6616 h 1343082"/>
              <a:gd name="connsiteX4" fmla="*/ 579343 w 843404"/>
              <a:gd name="connsiteY4" fmla="*/ 35092 h 1343082"/>
              <a:gd name="connsiteX5" fmla="*/ 696881 w 843404"/>
              <a:gd name="connsiteY5" fmla="*/ 203713 h 1343082"/>
              <a:gd name="connsiteX6" fmla="*/ 841446 w 843404"/>
              <a:gd name="connsiteY6" fmla="*/ 1042164 h 1343082"/>
              <a:gd name="connsiteX7" fmla="*/ 752727 w 843404"/>
              <a:gd name="connsiteY7" fmla="*/ 1282310 h 1343082"/>
              <a:gd name="connsiteX8" fmla="*/ 390961 w 843404"/>
              <a:gd name="connsiteY8" fmla="*/ 1335343 h 1343082"/>
              <a:gd name="connsiteX9" fmla="*/ 184643 w 843404"/>
              <a:gd name="connsiteY9" fmla="*/ 1152189 h 1343082"/>
              <a:gd name="connsiteX10" fmla="*/ 105178 w 843404"/>
              <a:gd name="connsiteY10" fmla="*/ 542240 h 1343082"/>
              <a:gd name="connsiteX11" fmla="*/ 8576 w 843404"/>
              <a:gd name="connsiteY11" fmla="*/ 566478 h 1343082"/>
              <a:gd name="connsiteX0" fmla="*/ 8576 w 843404"/>
              <a:gd name="connsiteY0" fmla="*/ 580816 h 1357420"/>
              <a:gd name="connsiteX1" fmla="*/ 76387 w 843404"/>
              <a:gd name="connsiteY1" fmla="*/ 422562 h 1357420"/>
              <a:gd name="connsiteX2" fmla="*/ 99190 w 843404"/>
              <a:gd name="connsiteY2" fmla="*/ 138645 h 1357420"/>
              <a:gd name="connsiteX3" fmla="*/ 308863 w 843404"/>
              <a:gd name="connsiteY3" fmla="*/ 4451 h 1357420"/>
              <a:gd name="connsiteX4" fmla="*/ 579343 w 843404"/>
              <a:gd name="connsiteY4" fmla="*/ 49430 h 1357420"/>
              <a:gd name="connsiteX5" fmla="*/ 696881 w 843404"/>
              <a:gd name="connsiteY5" fmla="*/ 218051 h 1357420"/>
              <a:gd name="connsiteX6" fmla="*/ 841446 w 843404"/>
              <a:gd name="connsiteY6" fmla="*/ 1056502 h 1357420"/>
              <a:gd name="connsiteX7" fmla="*/ 752727 w 843404"/>
              <a:gd name="connsiteY7" fmla="*/ 1296648 h 1357420"/>
              <a:gd name="connsiteX8" fmla="*/ 390961 w 843404"/>
              <a:gd name="connsiteY8" fmla="*/ 1349681 h 1357420"/>
              <a:gd name="connsiteX9" fmla="*/ 184643 w 843404"/>
              <a:gd name="connsiteY9" fmla="*/ 1166527 h 1357420"/>
              <a:gd name="connsiteX10" fmla="*/ 105178 w 843404"/>
              <a:gd name="connsiteY10" fmla="*/ 556578 h 1357420"/>
              <a:gd name="connsiteX11" fmla="*/ 8576 w 843404"/>
              <a:gd name="connsiteY11" fmla="*/ 580816 h 1357420"/>
              <a:gd name="connsiteX0" fmla="*/ 8576 w 842535"/>
              <a:gd name="connsiteY0" fmla="*/ 580879 h 1357483"/>
              <a:gd name="connsiteX1" fmla="*/ 76387 w 842535"/>
              <a:gd name="connsiteY1" fmla="*/ 422625 h 1357483"/>
              <a:gd name="connsiteX2" fmla="*/ 99190 w 842535"/>
              <a:gd name="connsiteY2" fmla="*/ 138708 h 1357483"/>
              <a:gd name="connsiteX3" fmla="*/ 308863 w 842535"/>
              <a:gd name="connsiteY3" fmla="*/ 4514 h 1357483"/>
              <a:gd name="connsiteX4" fmla="*/ 579343 w 842535"/>
              <a:gd name="connsiteY4" fmla="*/ 49493 h 1357483"/>
              <a:gd name="connsiteX5" fmla="*/ 714903 w 842535"/>
              <a:gd name="connsiteY5" fmla="*/ 221806 h 1357483"/>
              <a:gd name="connsiteX6" fmla="*/ 841446 w 842535"/>
              <a:gd name="connsiteY6" fmla="*/ 1056565 h 1357483"/>
              <a:gd name="connsiteX7" fmla="*/ 752727 w 842535"/>
              <a:gd name="connsiteY7" fmla="*/ 1296711 h 1357483"/>
              <a:gd name="connsiteX8" fmla="*/ 390961 w 842535"/>
              <a:gd name="connsiteY8" fmla="*/ 1349744 h 1357483"/>
              <a:gd name="connsiteX9" fmla="*/ 184643 w 842535"/>
              <a:gd name="connsiteY9" fmla="*/ 1166590 h 1357483"/>
              <a:gd name="connsiteX10" fmla="*/ 105178 w 842535"/>
              <a:gd name="connsiteY10" fmla="*/ 556641 h 1357483"/>
              <a:gd name="connsiteX11" fmla="*/ 8576 w 842535"/>
              <a:gd name="connsiteY11" fmla="*/ 580879 h 1357483"/>
              <a:gd name="connsiteX0" fmla="*/ 8576 w 842535"/>
              <a:gd name="connsiteY0" fmla="*/ 577971 h 1354575"/>
              <a:gd name="connsiteX1" fmla="*/ 76387 w 842535"/>
              <a:gd name="connsiteY1" fmla="*/ 419717 h 1354575"/>
              <a:gd name="connsiteX2" fmla="*/ 99190 w 842535"/>
              <a:gd name="connsiteY2" fmla="*/ 135800 h 1354575"/>
              <a:gd name="connsiteX3" fmla="*/ 308863 w 842535"/>
              <a:gd name="connsiteY3" fmla="*/ 1606 h 1354575"/>
              <a:gd name="connsiteX4" fmla="*/ 714903 w 842535"/>
              <a:gd name="connsiteY4" fmla="*/ 218898 h 1354575"/>
              <a:gd name="connsiteX5" fmla="*/ 841446 w 842535"/>
              <a:gd name="connsiteY5" fmla="*/ 1053657 h 1354575"/>
              <a:gd name="connsiteX6" fmla="*/ 752727 w 842535"/>
              <a:gd name="connsiteY6" fmla="*/ 1293803 h 1354575"/>
              <a:gd name="connsiteX7" fmla="*/ 390961 w 842535"/>
              <a:gd name="connsiteY7" fmla="*/ 1346836 h 1354575"/>
              <a:gd name="connsiteX8" fmla="*/ 184643 w 842535"/>
              <a:gd name="connsiteY8" fmla="*/ 1163682 h 1354575"/>
              <a:gd name="connsiteX9" fmla="*/ 105178 w 842535"/>
              <a:gd name="connsiteY9" fmla="*/ 553733 h 1354575"/>
              <a:gd name="connsiteX10" fmla="*/ 8576 w 842535"/>
              <a:gd name="connsiteY10" fmla="*/ 577971 h 1354575"/>
              <a:gd name="connsiteX0" fmla="*/ 8576 w 841897"/>
              <a:gd name="connsiteY0" fmla="*/ 576547 h 1353151"/>
              <a:gd name="connsiteX1" fmla="*/ 76387 w 841897"/>
              <a:gd name="connsiteY1" fmla="*/ 418293 h 1353151"/>
              <a:gd name="connsiteX2" fmla="*/ 99190 w 841897"/>
              <a:gd name="connsiteY2" fmla="*/ 134376 h 1353151"/>
              <a:gd name="connsiteX3" fmla="*/ 308863 w 841897"/>
              <a:gd name="connsiteY3" fmla="*/ 182 h 1353151"/>
              <a:gd name="connsiteX4" fmla="*/ 730941 w 841897"/>
              <a:gd name="connsiteY4" fmla="*/ 159475 h 1353151"/>
              <a:gd name="connsiteX5" fmla="*/ 841446 w 841897"/>
              <a:gd name="connsiteY5" fmla="*/ 1052233 h 1353151"/>
              <a:gd name="connsiteX6" fmla="*/ 752727 w 841897"/>
              <a:gd name="connsiteY6" fmla="*/ 1292379 h 1353151"/>
              <a:gd name="connsiteX7" fmla="*/ 390961 w 841897"/>
              <a:gd name="connsiteY7" fmla="*/ 1345412 h 1353151"/>
              <a:gd name="connsiteX8" fmla="*/ 184643 w 841897"/>
              <a:gd name="connsiteY8" fmla="*/ 1162258 h 1353151"/>
              <a:gd name="connsiteX9" fmla="*/ 105178 w 841897"/>
              <a:gd name="connsiteY9" fmla="*/ 552309 h 1353151"/>
              <a:gd name="connsiteX10" fmla="*/ 8576 w 841897"/>
              <a:gd name="connsiteY10" fmla="*/ 576547 h 1353151"/>
              <a:gd name="connsiteX0" fmla="*/ 8576 w 852902"/>
              <a:gd name="connsiteY0" fmla="*/ 576547 h 1354413"/>
              <a:gd name="connsiteX1" fmla="*/ 76387 w 852902"/>
              <a:gd name="connsiteY1" fmla="*/ 418293 h 1354413"/>
              <a:gd name="connsiteX2" fmla="*/ 99190 w 852902"/>
              <a:gd name="connsiteY2" fmla="*/ 134376 h 1354413"/>
              <a:gd name="connsiteX3" fmla="*/ 308863 w 852902"/>
              <a:gd name="connsiteY3" fmla="*/ 182 h 1354413"/>
              <a:gd name="connsiteX4" fmla="*/ 730941 w 852902"/>
              <a:gd name="connsiteY4" fmla="*/ 159475 h 1354413"/>
              <a:gd name="connsiteX5" fmla="*/ 852579 w 852902"/>
              <a:gd name="connsiteY5" fmla="*/ 1001682 h 1354413"/>
              <a:gd name="connsiteX6" fmla="*/ 752727 w 852902"/>
              <a:gd name="connsiteY6" fmla="*/ 1292379 h 1354413"/>
              <a:gd name="connsiteX7" fmla="*/ 390961 w 852902"/>
              <a:gd name="connsiteY7" fmla="*/ 1345412 h 1354413"/>
              <a:gd name="connsiteX8" fmla="*/ 184643 w 852902"/>
              <a:gd name="connsiteY8" fmla="*/ 1162258 h 1354413"/>
              <a:gd name="connsiteX9" fmla="*/ 105178 w 852902"/>
              <a:gd name="connsiteY9" fmla="*/ 552309 h 1354413"/>
              <a:gd name="connsiteX10" fmla="*/ 8576 w 852902"/>
              <a:gd name="connsiteY10" fmla="*/ 576547 h 1354413"/>
              <a:gd name="connsiteX0" fmla="*/ 9753 w 842440"/>
              <a:gd name="connsiteY0" fmla="*/ 568913 h 1354413"/>
              <a:gd name="connsiteX1" fmla="*/ 65925 w 842440"/>
              <a:gd name="connsiteY1" fmla="*/ 418293 h 1354413"/>
              <a:gd name="connsiteX2" fmla="*/ 88728 w 842440"/>
              <a:gd name="connsiteY2" fmla="*/ 134376 h 1354413"/>
              <a:gd name="connsiteX3" fmla="*/ 298401 w 842440"/>
              <a:gd name="connsiteY3" fmla="*/ 182 h 1354413"/>
              <a:gd name="connsiteX4" fmla="*/ 720479 w 842440"/>
              <a:gd name="connsiteY4" fmla="*/ 159475 h 1354413"/>
              <a:gd name="connsiteX5" fmla="*/ 842117 w 842440"/>
              <a:gd name="connsiteY5" fmla="*/ 1001682 h 1354413"/>
              <a:gd name="connsiteX6" fmla="*/ 742265 w 842440"/>
              <a:gd name="connsiteY6" fmla="*/ 1292379 h 1354413"/>
              <a:gd name="connsiteX7" fmla="*/ 380499 w 842440"/>
              <a:gd name="connsiteY7" fmla="*/ 1345412 h 1354413"/>
              <a:gd name="connsiteX8" fmla="*/ 174181 w 842440"/>
              <a:gd name="connsiteY8" fmla="*/ 1162258 h 1354413"/>
              <a:gd name="connsiteX9" fmla="*/ 94716 w 842440"/>
              <a:gd name="connsiteY9" fmla="*/ 552309 h 1354413"/>
              <a:gd name="connsiteX10" fmla="*/ 9753 w 842440"/>
              <a:gd name="connsiteY10" fmla="*/ 568913 h 1354413"/>
              <a:gd name="connsiteX0" fmla="*/ 9475 w 842162"/>
              <a:gd name="connsiteY0" fmla="*/ 568921 h 1354421"/>
              <a:gd name="connsiteX1" fmla="*/ 68141 w 842162"/>
              <a:gd name="connsiteY1" fmla="*/ 437939 h 1354421"/>
              <a:gd name="connsiteX2" fmla="*/ 88450 w 842162"/>
              <a:gd name="connsiteY2" fmla="*/ 134384 h 1354421"/>
              <a:gd name="connsiteX3" fmla="*/ 298123 w 842162"/>
              <a:gd name="connsiteY3" fmla="*/ 190 h 1354421"/>
              <a:gd name="connsiteX4" fmla="*/ 720201 w 842162"/>
              <a:gd name="connsiteY4" fmla="*/ 159483 h 1354421"/>
              <a:gd name="connsiteX5" fmla="*/ 841839 w 842162"/>
              <a:gd name="connsiteY5" fmla="*/ 1001690 h 1354421"/>
              <a:gd name="connsiteX6" fmla="*/ 741987 w 842162"/>
              <a:gd name="connsiteY6" fmla="*/ 1292387 h 1354421"/>
              <a:gd name="connsiteX7" fmla="*/ 380221 w 842162"/>
              <a:gd name="connsiteY7" fmla="*/ 1345420 h 1354421"/>
              <a:gd name="connsiteX8" fmla="*/ 173903 w 842162"/>
              <a:gd name="connsiteY8" fmla="*/ 1162266 h 1354421"/>
              <a:gd name="connsiteX9" fmla="*/ 94438 w 842162"/>
              <a:gd name="connsiteY9" fmla="*/ 552317 h 1354421"/>
              <a:gd name="connsiteX10" fmla="*/ 9475 w 842162"/>
              <a:gd name="connsiteY10" fmla="*/ 568921 h 1354421"/>
              <a:gd name="connsiteX0" fmla="*/ 9475 w 842162"/>
              <a:gd name="connsiteY0" fmla="*/ 568732 h 1354232"/>
              <a:gd name="connsiteX1" fmla="*/ 68141 w 842162"/>
              <a:gd name="connsiteY1" fmla="*/ 437750 h 1354232"/>
              <a:gd name="connsiteX2" fmla="*/ 86360 w 842162"/>
              <a:gd name="connsiteY2" fmla="*/ 157448 h 1354232"/>
              <a:gd name="connsiteX3" fmla="*/ 298123 w 842162"/>
              <a:gd name="connsiteY3" fmla="*/ 1 h 1354232"/>
              <a:gd name="connsiteX4" fmla="*/ 720201 w 842162"/>
              <a:gd name="connsiteY4" fmla="*/ 159294 h 1354232"/>
              <a:gd name="connsiteX5" fmla="*/ 841839 w 842162"/>
              <a:gd name="connsiteY5" fmla="*/ 1001501 h 1354232"/>
              <a:gd name="connsiteX6" fmla="*/ 741987 w 842162"/>
              <a:gd name="connsiteY6" fmla="*/ 1292198 h 1354232"/>
              <a:gd name="connsiteX7" fmla="*/ 380221 w 842162"/>
              <a:gd name="connsiteY7" fmla="*/ 1345231 h 1354232"/>
              <a:gd name="connsiteX8" fmla="*/ 173903 w 842162"/>
              <a:gd name="connsiteY8" fmla="*/ 1162077 h 1354232"/>
              <a:gd name="connsiteX9" fmla="*/ 94438 w 842162"/>
              <a:gd name="connsiteY9" fmla="*/ 552128 h 1354232"/>
              <a:gd name="connsiteX10" fmla="*/ 9475 w 842162"/>
              <a:gd name="connsiteY10" fmla="*/ 568732 h 1354232"/>
              <a:gd name="connsiteX0" fmla="*/ 9475 w 842162"/>
              <a:gd name="connsiteY0" fmla="*/ 553089 h 1338589"/>
              <a:gd name="connsiteX1" fmla="*/ 68141 w 842162"/>
              <a:gd name="connsiteY1" fmla="*/ 422107 h 1338589"/>
              <a:gd name="connsiteX2" fmla="*/ 86360 w 842162"/>
              <a:gd name="connsiteY2" fmla="*/ 141805 h 1338589"/>
              <a:gd name="connsiteX3" fmla="*/ 302731 w 842162"/>
              <a:gd name="connsiteY3" fmla="*/ 786 h 1338589"/>
              <a:gd name="connsiteX4" fmla="*/ 720201 w 842162"/>
              <a:gd name="connsiteY4" fmla="*/ 143651 h 1338589"/>
              <a:gd name="connsiteX5" fmla="*/ 841839 w 842162"/>
              <a:gd name="connsiteY5" fmla="*/ 985858 h 1338589"/>
              <a:gd name="connsiteX6" fmla="*/ 741987 w 842162"/>
              <a:gd name="connsiteY6" fmla="*/ 1276555 h 1338589"/>
              <a:gd name="connsiteX7" fmla="*/ 380221 w 842162"/>
              <a:gd name="connsiteY7" fmla="*/ 1329588 h 1338589"/>
              <a:gd name="connsiteX8" fmla="*/ 173903 w 842162"/>
              <a:gd name="connsiteY8" fmla="*/ 1146434 h 1338589"/>
              <a:gd name="connsiteX9" fmla="*/ 94438 w 842162"/>
              <a:gd name="connsiteY9" fmla="*/ 536485 h 1338589"/>
              <a:gd name="connsiteX10" fmla="*/ 9475 w 842162"/>
              <a:gd name="connsiteY10" fmla="*/ 553089 h 1338589"/>
              <a:gd name="connsiteX0" fmla="*/ 9475 w 842162"/>
              <a:gd name="connsiteY0" fmla="*/ 556656 h 1342156"/>
              <a:gd name="connsiteX1" fmla="*/ 68141 w 842162"/>
              <a:gd name="connsiteY1" fmla="*/ 425674 h 1342156"/>
              <a:gd name="connsiteX2" fmla="*/ 86360 w 842162"/>
              <a:gd name="connsiteY2" fmla="*/ 145372 h 1342156"/>
              <a:gd name="connsiteX3" fmla="*/ 302731 w 842162"/>
              <a:gd name="connsiteY3" fmla="*/ 4353 h 1342156"/>
              <a:gd name="connsiteX4" fmla="*/ 720201 w 842162"/>
              <a:gd name="connsiteY4" fmla="*/ 147218 h 1342156"/>
              <a:gd name="connsiteX5" fmla="*/ 841839 w 842162"/>
              <a:gd name="connsiteY5" fmla="*/ 989425 h 1342156"/>
              <a:gd name="connsiteX6" fmla="*/ 741987 w 842162"/>
              <a:gd name="connsiteY6" fmla="*/ 1280122 h 1342156"/>
              <a:gd name="connsiteX7" fmla="*/ 380221 w 842162"/>
              <a:gd name="connsiteY7" fmla="*/ 1333155 h 1342156"/>
              <a:gd name="connsiteX8" fmla="*/ 173903 w 842162"/>
              <a:gd name="connsiteY8" fmla="*/ 1150001 h 1342156"/>
              <a:gd name="connsiteX9" fmla="*/ 94438 w 842162"/>
              <a:gd name="connsiteY9" fmla="*/ 540052 h 1342156"/>
              <a:gd name="connsiteX10" fmla="*/ 9475 w 842162"/>
              <a:gd name="connsiteY10" fmla="*/ 556656 h 1342156"/>
              <a:gd name="connsiteX0" fmla="*/ 9475 w 842162"/>
              <a:gd name="connsiteY0" fmla="*/ 553349 h 1338849"/>
              <a:gd name="connsiteX1" fmla="*/ 68141 w 842162"/>
              <a:gd name="connsiteY1" fmla="*/ 422367 h 1338849"/>
              <a:gd name="connsiteX2" fmla="*/ 96954 w 842162"/>
              <a:gd name="connsiteY2" fmla="*/ 146058 h 1338849"/>
              <a:gd name="connsiteX3" fmla="*/ 302731 w 842162"/>
              <a:gd name="connsiteY3" fmla="*/ 1046 h 1338849"/>
              <a:gd name="connsiteX4" fmla="*/ 720201 w 842162"/>
              <a:gd name="connsiteY4" fmla="*/ 143911 h 1338849"/>
              <a:gd name="connsiteX5" fmla="*/ 841839 w 842162"/>
              <a:gd name="connsiteY5" fmla="*/ 986118 h 1338849"/>
              <a:gd name="connsiteX6" fmla="*/ 741987 w 842162"/>
              <a:gd name="connsiteY6" fmla="*/ 1276815 h 1338849"/>
              <a:gd name="connsiteX7" fmla="*/ 380221 w 842162"/>
              <a:gd name="connsiteY7" fmla="*/ 1329848 h 1338849"/>
              <a:gd name="connsiteX8" fmla="*/ 173903 w 842162"/>
              <a:gd name="connsiteY8" fmla="*/ 1146694 h 1338849"/>
              <a:gd name="connsiteX9" fmla="*/ 94438 w 842162"/>
              <a:gd name="connsiteY9" fmla="*/ 536745 h 1338849"/>
              <a:gd name="connsiteX10" fmla="*/ 9475 w 842162"/>
              <a:gd name="connsiteY10" fmla="*/ 553349 h 1338849"/>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38908"/>
              <a:gd name="connsiteX1" fmla="*/ 68141 w 842162"/>
              <a:gd name="connsiteY1" fmla="*/ 422367 h 1338908"/>
              <a:gd name="connsiteX2" fmla="*/ 96954 w 842162"/>
              <a:gd name="connsiteY2" fmla="*/ 146058 h 1338908"/>
              <a:gd name="connsiteX3" fmla="*/ 302731 w 842162"/>
              <a:gd name="connsiteY3" fmla="*/ 1046 h 1338908"/>
              <a:gd name="connsiteX4" fmla="*/ 720201 w 842162"/>
              <a:gd name="connsiteY4" fmla="*/ 143911 h 1338908"/>
              <a:gd name="connsiteX5" fmla="*/ 841839 w 842162"/>
              <a:gd name="connsiteY5" fmla="*/ 986118 h 1338908"/>
              <a:gd name="connsiteX6" fmla="*/ 741987 w 842162"/>
              <a:gd name="connsiteY6" fmla="*/ 1276815 h 1338908"/>
              <a:gd name="connsiteX7" fmla="*/ 380221 w 842162"/>
              <a:gd name="connsiteY7" fmla="*/ 1329848 h 1338908"/>
              <a:gd name="connsiteX8" fmla="*/ 178844 w 842162"/>
              <a:gd name="connsiteY8" fmla="*/ 1145885 h 1338908"/>
              <a:gd name="connsiteX9" fmla="*/ 94438 w 842162"/>
              <a:gd name="connsiteY9" fmla="*/ 536745 h 1338908"/>
              <a:gd name="connsiteX10" fmla="*/ 9475 w 842162"/>
              <a:gd name="connsiteY10" fmla="*/ 553349 h 1338908"/>
              <a:gd name="connsiteX0" fmla="*/ 9475 w 842162"/>
              <a:gd name="connsiteY0" fmla="*/ 553349 h 1342900"/>
              <a:gd name="connsiteX1" fmla="*/ 68141 w 842162"/>
              <a:gd name="connsiteY1" fmla="*/ 422367 h 1342900"/>
              <a:gd name="connsiteX2" fmla="*/ 96954 w 842162"/>
              <a:gd name="connsiteY2" fmla="*/ 146058 h 1342900"/>
              <a:gd name="connsiteX3" fmla="*/ 302731 w 842162"/>
              <a:gd name="connsiteY3" fmla="*/ 1046 h 1342900"/>
              <a:gd name="connsiteX4" fmla="*/ 720201 w 842162"/>
              <a:gd name="connsiteY4" fmla="*/ 143911 h 1342900"/>
              <a:gd name="connsiteX5" fmla="*/ 841839 w 842162"/>
              <a:gd name="connsiteY5" fmla="*/ 986118 h 1342900"/>
              <a:gd name="connsiteX6" fmla="*/ 741987 w 842162"/>
              <a:gd name="connsiteY6" fmla="*/ 1276815 h 1342900"/>
              <a:gd name="connsiteX7" fmla="*/ 380221 w 842162"/>
              <a:gd name="connsiteY7" fmla="*/ 1329848 h 1342900"/>
              <a:gd name="connsiteX8" fmla="*/ 164306 w 842162"/>
              <a:gd name="connsiteY8" fmla="*/ 1090990 h 1342900"/>
              <a:gd name="connsiteX9" fmla="*/ 94438 w 842162"/>
              <a:gd name="connsiteY9" fmla="*/ 536745 h 1342900"/>
              <a:gd name="connsiteX10" fmla="*/ 9475 w 842162"/>
              <a:gd name="connsiteY10" fmla="*/ 553349 h 1342900"/>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42162"/>
              <a:gd name="connsiteY0" fmla="*/ 553349 h 1341177"/>
              <a:gd name="connsiteX1" fmla="*/ 68141 w 842162"/>
              <a:gd name="connsiteY1" fmla="*/ 422367 h 1341177"/>
              <a:gd name="connsiteX2" fmla="*/ 96954 w 842162"/>
              <a:gd name="connsiteY2" fmla="*/ 146058 h 1341177"/>
              <a:gd name="connsiteX3" fmla="*/ 302731 w 842162"/>
              <a:gd name="connsiteY3" fmla="*/ 1046 h 1341177"/>
              <a:gd name="connsiteX4" fmla="*/ 720201 w 842162"/>
              <a:gd name="connsiteY4" fmla="*/ 143911 h 1341177"/>
              <a:gd name="connsiteX5" fmla="*/ 841839 w 842162"/>
              <a:gd name="connsiteY5" fmla="*/ 986118 h 1341177"/>
              <a:gd name="connsiteX6" fmla="*/ 741987 w 842162"/>
              <a:gd name="connsiteY6" fmla="*/ 1276815 h 1341177"/>
              <a:gd name="connsiteX7" fmla="*/ 380221 w 842162"/>
              <a:gd name="connsiteY7" fmla="*/ 1329848 h 1341177"/>
              <a:gd name="connsiteX8" fmla="*/ 177395 w 842162"/>
              <a:gd name="connsiteY8" fmla="*/ 1114621 h 1341177"/>
              <a:gd name="connsiteX9" fmla="*/ 94438 w 842162"/>
              <a:gd name="connsiteY9" fmla="*/ 536745 h 1341177"/>
              <a:gd name="connsiteX10" fmla="*/ 9475 w 842162"/>
              <a:gd name="connsiteY10" fmla="*/ 553349 h 1341177"/>
              <a:gd name="connsiteX0" fmla="*/ 9475 w 838228"/>
              <a:gd name="connsiteY0" fmla="*/ 552686 h 1342067"/>
              <a:gd name="connsiteX1" fmla="*/ 68141 w 838228"/>
              <a:gd name="connsiteY1" fmla="*/ 421704 h 1342067"/>
              <a:gd name="connsiteX2" fmla="*/ 96954 w 838228"/>
              <a:gd name="connsiteY2" fmla="*/ 145395 h 1342067"/>
              <a:gd name="connsiteX3" fmla="*/ 302731 w 838228"/>
              <a:gd name="connsiteY3" fmla="*/ 383 h 1342067"/>
              <a:gd name="connsiteX4" fmla="*/ 720201 w 838228"/>
              <a:gd name="connsiteY4" fmla="*/ 143248 h 1342067"/>
              <a:gd name="connsiteX5" fmla="*/ 837868 w 838228"/>
              <a:gd name="connsiteY5" fmla="*/ 935854 h 1342067"/>
              <a:gd name="connsiteX6" fmla="*/ 741987 w 838228"/>
              <a:gd name="connsiteY6" fmla="*/ 1276152 h 1342067"/>
              <a:gd name="connsiteX7" fmla="*/ 380221 w 838228"/>
              <a:gd name="connsiteY7" fmla="*/ 1329185 h 1342067"/>
              <a:gd name="connsiteX8" fmla="*/ 177395 w 838228"/>
              <a:gd name="connsiteY8" fmla="*/ 1113958 h 1342067"/>
              <a:gd name="connsiteX9" fmla="*/ 94438 w 838228"/>
              <a:gd name="connsiteY9" fmla="*/ 536082 h 1342067"/>
              <a:gd name="connsiteX10" fmla="*/ 9475 w 838228"/>
              <a:gd name="connsiteY10" fmla="*/ 552686 h 1342067"/>
              <a:gd name="connsiteX0" fmla="*/ 9475 w 838000"/>
              <a:gd name="connsiteY0" fmla="*/ 552686 h 1336588"/>
              <a:gd name="connsiteX1" fmla="*/ 68141 w 838000"/>
              <a:gd name="connsiteY1" fmla="*/ 421704 h 1336588"/>
              <a:gd name="connsiteX2" fmla="*/ 96954 w 838000"/>
              <a:gd name="connsiteY2" fmla="*/ 145395 h 1336588"/>
              <a:gd name="connsiteX3" fmla="*/ 302731 w 838000"/>
              <a:gd name="connsiteY3" fmla="*/ 383 h 1336588"/>
              <a:gd name="connsiteX4" fmla="*/ 720201 w 838000"/>
              <a:gd name="connsiteY4" fmla="*/ 143248 h 1336588"/>
              <a:gd name="connsiteX5" fmla="*/ 837868 w 838000"/>
              <a:gd name="connsiteY5" fmla="*/ 935854 h 1336588"/>
              <a:gd name="connsiteX6" fmla="*/ 734462 w 838000"/>
              <a:gd name="connsiteY6" fmla="*/ 1253581 h 1336588"/>
              <a:gd name="connsiteX7" fmla="*/ 380221 w 838000"/>
              <a:gd name="connsiteY7" fmla="*/ 1329185 h 1336588"/>
              <a:gd name="connsiteX8" fmla="*/ 177395 w 838000"/>
              <a:gd name="connsiteY8" fmla="*/ 1113958 h 1336588"/>
              <a:gd name="connsiteX9" fmla="*/ 94438 w 838000"/>
              <a:gd name="connsiteY9" fmla="*/ 536082 h 1336588"/>
              <a:gd name="connsiteX10" fmla="*/ 9475 w 838000"/>
              <a:gd name="connsiteY10" fmla="*/ 552686 h 1336588"/>
              <a:gd name="connsiteX0" fmla="*/ 9475 w 837882"/>
              <a:gd name="connsiteY0" fmla="*/ 552686 h 1336871"/>
              <a:gd name="connsiteX1" fmla="*/ 68141 w 837882"/>
              <a:gd name="connsiteY1" fmla="*/ 421704 h 1336871"/>
              <a:gd name="connsiteX2" fmla="*/ 96954 w 837882"/>
              <a:gd name="connsiteY2" fmla="*/ 145395 h 1336871"/>
              <a:gd name="connsiteX3" fmla="*/ 302731 w 837882"/>
              <a:gd name="connsiteY3" fmla="*/ 383 h 1336871"/>
              <a:gd name="connsiteX4" fmla="*/ 720201 w 837882"/>
              <a:gd name="connsiteY4" fmla="*/ 143248 h 1336871"/>
              <a:gd name="connsiteX5" fmla="*/ 837868 w 837882"/>
              <a:gd name="connsiteY5" fmla="*/ 935854 h 1336871"/>
              <a:gd name="connsiteX6" fmla="*/ 725336 w 837882"/>
              <a:gd name="connsiteY6" fmla="*/ 1255076 h 1336871"/>
              <a:gd name="connsiteX7" fmla="*/ 380221 w 837882"/>
              <a:gd name="connsiteY7" fmla="*/ 1329185 h 1336871"/>
              <a:gd name="connsiteX8" fmla="*/ 177395 w 837882"/>
              <a:gd name="connsiteY8" fmla="*/ 1113958 h 1336871"/>
              <a:gd name="connsiteX9" fmla="*/ 94438 w 837882"/>
              <a:gd name="connsiteY9" fmla="*/ 536082 h 1336871"/>
              <a:gd name="connsiteX10" fmla="*/ 9475 w 837882"/>
              <a:gd name="connsiteY10" fmla="*/ 552686 h 1336871"/>
              <a:gd name="connsiteX0" fmla="*/ 9475 w 839240"/>
              <a:gd name="connsiteY0" fmla="*/ 552686 h 1331193"/>
              <a:gd name="connsiteX1" fmla="*/ 68141 w 839240"/>
              <a:gd name="connsiteY1" fmla="*/ 421704 h 1331193"/>
              <a:gd name="connsiteX2" fmla="*/ 96954 w 839240"/>
              <a:gd name="connsiteY2" fmla="*/ 145395 h 1331193"/>
              <a:gd name="connsiteX3" fmla="*/ 302731 w 839240"/>
              <a:gd name="connsiteY3" fmla="*/ 383 h 1331193"/>
              <a:gd name="connsiteX4" fmla="*/ 720201 w 839240"/>
              <a:gd name="connsiteY4" fmla="*/ 143248 h 1331193"/>
              <a:gd name="connsiteX5" fmla="*/ 837868 w 839240"/>
              <a:gd name="connsiteY5" fmla="*/ 935854 h 1331193"/>
              <a:gd name="connsiteX6" fmla="*/ 756246 w 839240"/>
              <a:gd name="connsiteY6" fmla="*/ 1205051 h 1331193"/>
              <a:gd name="connsiteX7" fmla="*/ 380221 w 839240"/>
              <a:gd name="connsiteY7" fmla="*/ 1329185 h 1331193"/>
              <a:gd name="connsiteX8" fmla="*/ 177395 w 839240"/>
              <a:gd name="connsiteY8" fmla="*/ 1113958 h 1331193"/>
              <a:gd name="connsiteX9" fmla="*/ 94438 w 839240"/>
              <a:gd name="connsiteY9" fmla="*/ 536082 h 1331193"/>
              <a:gd name="connsiteX10" fmla="*/ 9475 w 839240"/>
              <a:gd name="connsiteY10" fmla="*/ 552686 h 1331193"/>
              <a:gd name="connsiteX0" fmla="*/ 9475 w 838447"/>
              <a:gd name="connsiteY0" fmla="*/ 552686 h 1332254"/>
              <a:gd name="connsiteX1" fmla="*/ 68141 w 838447"/>
              <a:gd name="connsiteY1" fmla="*/ 421704 h 1332254"/>
              <a:gd name="connsiteX2" fmla="*/ 96954 w 838447"/>
              <a:gd name="connsiteY2" fmla="*/ 145395 h 1332254"/>
              <a:gd name="connsiteX3" fmla="*/ 302731 w 838447"/>
              <a:gd name="connsiteY3" fmla="*/ 383 h 1332254"/>
              <a:gd name="connsiteX4" fmla="*/ 720201 w 838447"/>
              <a:gd name="connsiteY4" fmla="*/ 143248 h 1332254"/>
              <a:gd name="connsiteX5" fmla="*/ 837868 w 838447"/>
              <a:gd name="connsiteY5" fmla="*/ 935854 h 1332254"/>
              <a:gd name="connsiteX6" fmla="*/ 746484 w 838447"/>
              <a:gd name="connsiteY6" fmla="*/ 1219874 h 1332254"/>
              <a:gd name="connsiteX7" fmla="*/ 380221 w 838447"/>
              <a:gd name="connsiteY7" fmla="*/ 1329185 h 1332254"/>
              <a:gd name="connsiteX8" fmla="*/ 177395 w 838447"/>
              <a:gd name="connsiteY8" fmla="*/ 1113958 h 1332254"/>
              <a:gd name="connsiteX9" fmla="*/ 94438 w 838447"/>
              <a:gd name="connsiteY9" fmla="*/ 536082 h 1332254"/>
              <a:gd name="connsiteX10" fmla="*/ 9475 w 838447"/>
              <a:gd name="connsiteY10" fmla="*/ 552686 h 1332254"/>
              <a:gd name="connsiteX0" fmla="*/ 9475 w 838410"/>
              <a:gd name="connsiteY0" fmla="*/ 552686 h 1331841"/>
              <a:gd name="connsiteX1" fmla="*/ 68141 w 838410"/>
              <a:gd name="connsiteY1" fmla="*/ 421704 h 1331841"/>
              <a:gd name="connsiteX2" fmla="*/ 96954 w 838410"/>
              <a:gd name="connsiteY2" fmla="*/ 145395 h 1331841"/>
              <a:gd name="connsiteX3" fmla="*/ 302731 w 838410"/>
              <a:gd name="connsiteY3" fmla="*/ 383 h 1331841"/>
              <a:gd name="connsiteX4" fmla="*/ 720201 w 838410"/>
              <a:gd name="connsiteY4" fmla="*/ 143248 h 1331841"/>
              <a:gd name="connsiteX5" fmla="*/ 837868 w 838410"/>
              <a:gd name="connsiteY5" fmla="*/ 935854 h 1331841"/>
              <a:gd name="connsiteX6" fmla="*/ 745826 w 838410"/>
              <a:gd name="connsiteY6" fmla="*/ 1214692 h 1331841"/>
              <a:gd name="connsiteX7" fmla="*/ 380221 w 838410"/>
              <a:gd name="connsiteY7" fmla="*/ 1329185 h 1331841"/>
              <a:gd name="connsiteX8" fmla="*/ 177395 w 838410"/>
              <a:gd name="connsiteY8" fmla="*/ 1113958 h 1331841"/>
              <a:gd name="connsiteX9" fmla="*/ 94438 w 838410"/>
              <a:gd name="connsiteY9" fmla="*/ 536082 h 1331841"/>
              <a:gd name="connsiteX10" fmla="*/ 9475 w 838410"/>
              <a:gd name="connsiteY10" fmla="*/ 552686 h 1331841"/>
              <a:gd name="connsiteX0" fmla="*/ 9475 w 838410"/>
              <a:gd name="connsiteY0" fmla="*/ 552359 h 1331514"/>
              <a:gd name="connsiteX1" fmla="*/ 68141 w 838410"/>
              <a:gd name="connsiteY1" fmla="*/ 421377 h 1331514"/>
              <a:gd name="connsiteX2" fmla="*/ 113639 w 838410"/>
              <a:gd name="connsiteY2" fmla="*/ 138724 h 1331514"/>
              <a:gd name="connsiteX3" fmla="*/ 302731 w 838410"/>
              <a:gd name="connsiteY3" fmla="*/ 56 h 1331514"/>
              <a:gd name="connsiteX4" fmla="*/ 720201 w 838410"/>
              <a:gd name="connsiteY4" fmla="*/ 142921 h 1331514"/>
              <a:gd name="connsiteX5" fmla="*/ 837868 w 838410"/>
              <a:gd name="connsiteY5" fmla="*/ 935527 h 1331514"/>
              <a:gd name="connsiteX6" fmla="*/ 745826 w 838410"/>
              <a:gd name="connsiteY6" fmla="*/ 1214365 h 1331514"/>
              <a:gd name="connsiteX7" fmla="*/ 380221 w 838410"/>
              <a:gd name="connsiteY7" fmla="*/ 1328858 h 1331514"/>
              <a:gd name="connsiteX8" fmla="*/ 177395 w 838410"/>
              <a:gd name="connsiteY8" fmla="*/ 1113631 h 1331514"/>
              <a:gd name="connsiteX9" fmla="*/ 94438 w 838410"/>
              <a:gd name="connsiteY9" fmla="*/ 535755 h 1331514"/>
              <a:gd name="connsiteX10" fmla="*/ 9475 w 838410"/>
              <a:gd name="connsiteY10" fmla="*/ 552359 h 1331514"/>
              <a:gd name="connsiteX0" fmla="*/ 9475 w 838410"/>
              <a:gd name="connsiteY0" fmla="*/ 555370 h 1334525"/>
              <a:gd name="connsiteX1" fmla="*/ 68141 w 838410"/>
              <a:gd name="connsiteY1" fmla="*/ 424388 h 1334525"/>
              <a:gd name="connsiteX2" fmla="*/ 113639 w 838410"/>
              <a:gd name="connsiteY2" fmla="*/ 141735 h 1334525"/>
              <a:gd name="connsiteX3" fmla="*/ 321423 w 838410"/>
              <a:gd name="connsiteY3" fmla="*/ 5 h 1334525"/>
              <a:gd name="connsiteX4" fmla="*/ 720201 w 838410"/>
              <a:gd name="connsiteY4" fmla="*/ 145932 h 1334525"/>
              <a:gd name="connsiteX5" fmla="*/ 837868 w 838410"/>
              <a:gd name="connsiteY5" fmla="*/ 938538 h 1334525"/>
              <a:gd name="connsiteX6" fmla="*/ 745826 w 838410"/>
              <a:gd name="connsiteY6" fmla="*/ 1217376 h 1334525"/>
              <a:gd name="connsiteX7" fmla="*/ 380221 w 838410"/>
              <a:gd name="connsiteY7" fmla="*/ 1331869 h 1334525"/>
              <a:gd name="connsiteX8" fmla="*/ 177395 w 838410"/>
              <a:gd name="connsiteY8" fmla="*/ 1116642 h 1334525"/>
              <a:gd name="connsiteX9" fmla="*/ 94438 w 838410"/>
              <a:gd name="connsiteY9" fmla="*/ 538766 h 1334525"/>
              <a:gd name="connsiteX10" fmla="*/ 9475 w 838410"/>
              <a:gd name="connsiteY10" fmla="*/ 555370 h 1334525"/>
              <a:gd name="connsiteX0" fmla="*/ 9475 w 838410"/>
              <a:gd name="connsiteY0" fmla="*/ 555454 h 1334609"/>
              <a:gd name="connsiteX1" fmla="*/ 68141 w 838410"/>
              <a:gd name="connsiteY1" fmla="*/ 424472 h 1334609"/>
              <a:gd name="connsiteX2" fmla="*/ 113639 w 838410"/>
              <a:gd name="connsiteY2" fmla="*/ 141819 h 1334609"/>
              <a:gd name="connsiteX3" fmla="*/ 321423 w 838410"/>
              <a:gd name="connsiteY3" fmla="*/ 89 h 1334609"/>
              <a:gd name="connsiteX4" fmla="*/ 720201 w 838410"/>
              <a:gd name="connsiteY4" fmla="*/ 146016 h 1334609"/>
              <a:gd name="connsiteX5" fmla="*/ 837868 w 838410"/>
              <a:gd name="connsiteY5" fmla="*/ 938622 h 1334609"/>
              <a:gd name="connsiteX6" fmla="*/ 745826 w 838410"/>
              <a:gd name="connsiteY6" fmla="*/ 1217460 h 1334609"/>
              <a:gd name="connsiteX7" fmla="*/ 380221 w 838410"/>
              <a:gd name="connsiteY7" fmla="*/ 1331953 h 1334609"/>
              <a:gd name="connsiteX8" fmla="*/ 177395 w 838410"/>
              <a:gd name="connsiteY8" fmla="*/ 1116726 h 1334609"/>
              <a:gd name="connsiteX9" fmla="*/ 94438 w 838410"/>
              <a:gd name="connsiteY9" fmla="*/ 538850 h 1334609"/>
              <a:gd name="connsiteX10" fmla="*/ 9475 w 838410"/>
              <a:gd name="connsiteY10" fmla="*/ 555454 h 1334609"/>
              <a:gd name="connsiteX0" fmla="*/ 8720 w 837655"/>
              <a:gd name="connsiteY0" fmla="*/ 555454 h 1334609"/>
              <a:gd name="connsiteX1" fmla="*/ 74950 w 837655"/>
              <a:gd name="connsiteY1" fmla="*/ 421428 h 1334609"/>
              <a:gd name="connsiteX2" fmla="*/ 112884 w 837655"/>
              <a:gd name="connsiteY2" fmla="*/ 141819 h 1334609"/>
              <a:gd name="connsiteX3" fmla="*/ 320668 w 837655"/>
              <a:gd name="connsiteY3" fmla="*/ 89 h 1334609"/>
              <a:gd name="connsiteX4" fmla="*/ 719446 w 837655"/>
              <a:gd name="connsiteY4" fmla="*/ 146016 h 1334609"/>
              <a:gd name="connsiteX5" fmla="*/ 837113 w 837655"/>
              <a:gd name="connsiteY5" fmla="*/ 938622 h 1334609"/>
              <a:gd name="connsiteX6" fmla="*/ 745071 w 837655"/>
              <a:gd name="connsiteY6" fmla="*/ 1217460 h 1334609"/>
              <a:gd name="connsiteX7" fmla="*/ 379466 w 837655"/>
              <a:gd name="connsiteY7" fmla="*/ 1331953 h 1334609"/>
              <a:gd name="connsiteX8" fmla="*/ 176640 w 837655"/>
              <a:gd name="connsiteY8" fmla="*/ 1116726 h 1334609"/>
              <a:gd name="connsiteX9" fmla="*/ 93683 w 837655"/>
              <a:gd name="connsiteY9" fmla="*/ 538850 h 1334609"/>
              <a:gd name="connsiteX10" fmla="*/ 8720 w 837655"/>
              <a:gd name="connsiteY10" fmla="*/ 555454 h 1334609"/>
              <a:gd name="connsiteX0" fmla="*/ 8720 w 837655"/>
              <a:gd name="connsiteY0" fmla="*/ 555454 h 1334609"/>
              <a:gd name="connsiteX1" fmla="*/ 74950 w 837655"/>
              <a:gd name="connsiteY1" fmla="*/ 421428 h 1334609"/>
              <a:gd name="connsiteX2" fmla="*/ 112884 w 837655"/>
              <a:gd name="connsiteY2" fmla="*/ 141819 h 1334609"/>
              <a:gd name="connsiteX3" fmla="*/ 320668 w 837655"/>
              <a:gd name="connsiteY3" fmla="*/ 89 h 1334609"/>
              <a:gd name="connsiteX4" fmla="*/ 719446 w 837655"/>
              <a:gd name="connsiteY4" fmla="*/ 146016 h 1334609"/>
              <a:gd name="connsiteX5" fmla="*/ 837113 w 837655"/>
              <a:gd name="connsiteY5" fmla="*/ 938622 h 1334609"/>
              <a:gd name="connsiteX6" fmla="*/ 745071 w 837655"/>
              <a:gd name="connsiteY6" fmla="*/ 1217460 h 1334609"/>
              <a:gd name="connsiteX7" fmla="*/ 379466 w 837655"/>
              <a:gd name="connsiteY7" fmla="*/ 1331953 h 1334609"/>
              <a:gd name="connsiteX8" fmla="*/ 176640 w 837655"/>
              <a:gd name="connsiteY8" fmla="*/ 1116726 h 1334609"/>
              <a:gd name="connsiteX9" fmla="*/ 93683 w 837655"/>
              <a:gd name="connsiteY9" fmla="*/ 538850 h 1334609"/>
              <a:gd name="connsiteX10" fmla="*/ 8720 w 837655"/>
              <a:gd name="connsiteY10" fmla="*/ 555454 h 1334609"/>
              <a:gd name="connsiteX0" fmla="*/ 8720 w 837655"/>
              <a:gd name="connsiteY0" fmla="*/ 555461 h 1334616"/>
              <a:gd name="connsiteX1" fmla="*/ 74950 w 837655"/>
              <a:gd name="connsiteY1" fmla="*/ 421435 h 1334616"/>
              <a:gd name="connsiteX2" fmla="*/ 112884 w 837655"/>
              <a:gd name="connsiteY2" fmla="*/ 141826 h 1334616"/>
              <a:gd name="connsiteX3" fmla="*/ 320668 w 837655"/>
              <a:gd name="connsiteY3" fmla="*/ 96 h 1334616"/>
              <a:gd name="connsiteX4" fmla="*/ 719446 w 837655"/>
              <a:gd name="connsiteY4" fmla="*/ 146023 h 1334616"/>
              <a:gd name="connsiteX5" fmla="*/ 837113 w 837655"/>
              <a:gd name="connsiteY5" fmla="*/ 938629 h 1334616"/>
              <a:gd name="connsiteX6" fmla="*/ 745071 w 837655"/>
              <a:gd name="connsiteY6" fmla="*/ 1217467 h 1334616"/>
              <a:gd name="connsiteX7" fmla="*/ 379466 w 837655"/>
              <a:gd name="connsiteY7" fmla="*/ 1331960 h 1334616"/>
              <a:gd name="connsiteX8" fmla="*/ 176640 w 837655"/>
              <a:gd name="connsiteY8" fmla="*/ 1116733 h 1334616"/>
              <a:gd name="connsiteX9" fmla="*/ 93683 w 837655"/>
              <a:gd name="connsiteY9" fmla="*/ 538857 h 1334616"/>
              <a:gd name="connsiteX10" fmla="*/ 8720 w 837655"/>
              <a:gd name="connsiteY10" fmla="*/ 555461 h 1334616"/>
              <a:gd name="connsiteX0" fmla="*/ 8720 w 837655"/>
              <a:gd name="connsiteY0" fmla="*/ 555385 h 1334540"/>
              <a:gd name="connsiteX1" fmla="*/ 74950 w 837655"/>
              <a:gd name="connsiteY1" fmla="*/ 421359 h 1334540"/>
              <a:gd name="connsiteX2" fmla="*/ 123563 w 837655"/>
              <a:gd name="connsiteY2" fmla="*/ 138195 h 1334540"/>
              <a:gd name="connsiteX3" fmla="*/ 320668 w 837655"/>
              <a:gd name="connsiteY3" fmla="*/ 20 h 1334540"/>
              <a:gd name="connsiteX4" fmla="*/ 719446 w 837655"/>
              <a:gd name="connsiteY4" fmla="*/ 145947 h 1334540"/>
              <a:gd name="connsiteX5" fmla="*/ 837113 w 837655"/>
              <a:gd name="connsiteY5" fmla="*/ 938553 h 1334540"/>
              <a:gd name="connsiteX6" fmla="*/ 745071 w 837655"/>
              <a:gd name="connsiteY6" fmla="*/ 1217391 h 1334540"/>
              <a:gd name="connsiteX7" fmla="*/ 379466 w 837655"/>
              <a:gd name="connsiteY7" fmla="*/ 1331884 h 1334540"/>
              <a:gd name="connsiteX8" fmla="*/ 176640 w 837655"/>
              <a:gd name="connsiteY8" fmla="*/ 1116657 h 1334540"/>
              <a:gd name="connsiteX9" fmla="*/ 93683 w 837655"/>
              <a:gd name="connsiteY9" fmla="*/ 538781 h 1334540"/>
              <a:gd name="connsiteX10" fmla="*/ 8720 w 837655"/>
              <a:gd name="connsiteY10" fmla="*/ 555385 h 1334540"/>
              <a:gd name="connsiteX0" fmla="*/ 8179 w 837114"/>
              <a:gd name="connsiteY0" fmla="*/ 555383 h 1334538"/>
              <a:gd name="connsiteX1" fmla="*/ 80640 w 837114"/>
              <a:gd name="connsiteY1" fmla="*/ 420336 h 1334538"/>
              <a:gd name="connsiteX2" fmla="*/ 123022 w 837114"/>
              <a:gd name="connsiteY2" fmla="*/ 138193 h 1334538"/>
              <a:gd name="connsiteX3" fmla="*/ 320127 w 837114"/>
              <a:gd name="connsiteY3" fmla="*/ 18 h 1334538"/>
              <a:gd name="connsiteX4" fmla="*/ 718905 w 837114"/>
              <a:gd name="connsiteY4" fmla="*/ 145945 h 1334538"/>
              <a:gd name="connsiteX5" fmla="*/ 836572 w 837114"/>
              <a:gd name="connsiteY5" fmla="*/ 938551 h 1334538"/>
              <a:gd name="connsiteX6" fmla="*/ 744530 w 837114"/>
              <a:gd name="connsiteY6" fmla="*/ 1217389 h 1334538"/>
              <a:gd name="connsiteX7" fmla="*/ 378925 w 837114"/>
              <a:gd name="connsiteY7" fmla="*/ 1331882 h 1334538"/>
              <a:gd name="connsiteX8" fmla="*/ 176099 w 837114"/>
              <a:gd name="connsiteY8" fmla="*/ 1116655 h 1334538"/>
              <a:gd name="connsiteX9" fmla="*/ 93142 w 837114"/>
              <a:gd name="connsiteY9" fmla="*/ 538779 h 1334538"/>
              <a:gd name="connsiteX10" fmla="*/ 8179 w 837114"/>
              <a:gd name="connsiteY10" fmla="*/ 555383 h 1334538"/>
              <a:gd name="connsiteX0" fmla="*/ 9690 w 838625"/>
              <a:gd name="connsiteY0" fmla="*/ 555383 h 1334538"/>
              <a:gd name="connsiteX1" fmla="*/ 82151 w 838625"/>
              <a:gd name="connsiteY1" fmla="*/ 420336 h 1334538"/>
              <a:gd name="connsiteX2" fmla="*/ 124533 w 838625"/>
              <a:gd name="connsiteY2" fmla="*/ 138193 h 1334538"/>
              <a:gd name="connsiteX3" fmla="*/ 321638 w 838625"/>
              <a:gd name="connsiteY3" fmla="*/ 18 h 1334538"/>
              <a:gd name="connsiteX4" fmla="*/ 720416 w 838625"/>
              <a:gd name="connsiteY4" fmla="*/ 145945 h 1334538"/>
              <a:gd name="connsiteX5" fmla="*/ 838083 w 838625"/>
              <a:gd name="connsiteY5" fmla="*/ 938551 h 1334538"/>
              <a:gd name="connsiteX6" fmla="*/ 746041 w 838625"/>
              <a:gd name="connsiteY6" fmla="*/ 1217389 h 1334538"/>
              <a:gd name="connsiteX7" fmla="*/ 380436 w 838625"/>
              <a:gd name="connsiteY7" fmla="*/ 1331882 h 1334538"/>
              <a:gd name="connsiteX8" fmla="*/ 177610 w 838625"/>
              <a:gd name="connsiteY8" fmla="*/ 1116655 h 1334538"/>
              <a:gd name="connsiteX9" fmla="*/ 94653 w 838625"/>
              <a:gd name="connsiteY9" fmla="*/ 538779 h 1334538"/>
              <a:gd name="connsiteX10" fmla="*/ 9690 w 838625"/>
              <a:gd name="connsiteY10" fmla="*/ 555383 h 1334538"/>
              <a:gd name="connsiteX0" fmla="*/ 9690 w 838625"/>
              <a:gd name="connsiteY0" fmla="*/ 561266 h 1340421"/>
              <a:gd name="connsiteX1" fmla="*/ 82151 w 838625"/>
              <a:gd name="connsiteY1" fmla="*/ 426219 h 1340421"/>
              <a:gd name="connsiteX2" fmla="*/ 124533 w 838625"/>
              <a:gd name="connsiteY2" fmla="*/ 144076 h 1340421"/>
              <a:gd name="connsiteX3" fmla="*/ 368592 w 838625"/>
              <a:gd name="connsiteY3" fmla="*/ 16 h 1340421"/>
              <a:gd name="connsiteX4" fmla="*/ 720416 w 838625"/>
              <a:gd name="connsiteY4" fmla="*/ 151828 h 1340421"/>
              <a:gd name="connsiteX5" fmla="*/ 838083 w 838625"/>
              <a:gd name="connsiteY5" fmla="*/ 944434 h 1340421"/>
              <a:gd name="connsiteX6" fmla="*/ 746041 w 838625"/>
              <a:gd name="connsiteY6" fmla="*/ 1223272 h 1340421"/>
              <a:gd name="connsiteX7" fmla="*/ 380436 w 838625"/>
              <a:gd name="connsiteY7" fmla="*/ 1337765 h 1340421"/>
              <a:gd name="connsiteX8" fmla="*/ 177610 w 838625"/>
              <a:gd name="connsiteY8" fmla="*/ 1122538 h 1340421"/>
              <a:gd name="connsiteX9" fmla="*/ 94653 w 838625"/>
              <a:gd name="connsiteY9" fmla="*/ 544662 h 1340421"/>
              <a:gd name="connsiteX10" fmla="*/ 9690 w 838625"/>
              <a:gd name="connsiteY10" fmla="*/ 561266 h 1340421"/>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625"/>
              <a:gd name="connsiteY0" fmla="*/ 561272 h 1340427"/>
              <a:gd name="connsiteX1" fmla="*/ 82151 w 838625"/>
              <a:gd name="connsiteY1" fmla="*/ 426225 h 1340427"/>
              <a:gd name="connsiteX2" fmla="*/ 132321 w 838625"/>
              <a:gd name="connsiteY2" fmla="*/ 142806 h 1340427"/>
              <a:gd name="connsiteX3" fmla="*/ 368592 w 838625"/>
              <a:gd name="connsiteY3" fmla="*/ 22 h 1340427"/>
              <a:gd name="connsiteX4" fmla="*/ 720416 w 838625"/>
              <a:gd name="connsiteY4" fmla="*/ 151834 h 1340427"/>
              <a:gd name="connsiteX5" fmla="*/ 838083 w 838625"/>
              <a:gd name="connsiteY5" fmla="*/ 944440 h 1340427"/>
              <a:gd name="connsiteX6" fmla="*/ 746041 w 838625"/>
              <a:gd name="connsiteY6" fmla="*/ 1223278 h 1340427"/>
              <a:gd name="connsiteX7" fmla="*/ 380436 w 838625"/>
              <a:gd name="connsiteY7" fmla="*/ 1337771 h 1340427"/>
              <a:gd name="connsiteX8" fmla="*/ 177610 w 838625"/>
              <a:gd name="connsiteY8" fmla="*/ 1122544 h 1340427"/>
              <a:gd name="connsiteX9" fmla="*/ 94653 w 838625"/>
              <a:gd name="connsiteY9" fmla="*/ 544668 h 1340427"/>
              <a:gd name="connsiteX10" fmla="*/ 9690 w 838625"/>
              <a:gd name="connsiteY10" fmla="*/ 561272 h 1340427"/>
              <a:gd name="connsiteX0" fmla="*/ 9690 w 838597"/>
              <a:gd name="connsiteY0" fmla="*/ 561272 h 1338938"/>
              <a:gd name="connsiteX1" fmla="*/ 82151 w 838597"/>
              <a:gd name="connsiteY1" fmla="*/ 426225 h 1338938"/>
              <a:gd name="connsiteX2" fmla="*/ 132321 w 838597"/>
              <a:gd name="connsiteY2" fmla="*/ 142806 h 1338938"/>
              <a:gd name="connsiteX3" fmla="*/ 368592 w 838597"/>
              <a:gd name="connsiteY3" fmla="*/ 22 h 1338938"/>
              <a:gd name="connsiteX4" fmla="*/ 720416 w 838597"/>
              <a:gd name="connsiteY4" fmla="*/ 151834 h 1338938"/>
              <a:gd name="connsiteX5" fmla="*/ 838083 w 838597"/>
              <a:gd name="connsiteY5" fmla="*/ 944440 h 1338938"/>
              <a:gd name="connsiteX6" fmla="*/ 746041 w 838597"/>
              <a:gd name="connsiteY6" fmla="*/ 1223278 h 1338938"/>
              <a:gd name="connsiteX7" fmla="*/ 389782 w 838597"/>
              <a:gd name="connsiteY7" fmla="*/ 1336240 h 1338938"/>
              <a:gd name="connsiteX8" fmla="*/ 177610 w 838597"/>
              <a:gd name="connsiteY8" fmla="*/ 1122544 h 1338938"/>
              <a:gd name="connsiteX9" fmla="*/ 94653 w 838597"/>
              <a:gd name="connsiteY9" fmla="*/ 544668 h 1338938"/>
              <a:gd name="connsiteX10" fmla="*/ 9690 w 838597"/>
              <a:gd name="connsiteY10" fmla="*/ 561272 h 1338938"/>
              <a:gd name="connsiteX0" fmla="*/ 9690 w 838176"/>
              <a:gd name="connsiteY0" fmla="*/ 561272 h 1339740"/>
              <a:gd name="connsiteX1" fmla="*/ 82151 w 838176"/>
              <a:gd name="connsiteY1" fmla="*/ 426225 h 1339740"/>
              <a:gd name="connsiteX2" fmla="*/ 132321 w 838176"/>
              <a:gd name="connsiteY2" fmla="*/ 142806 h 1339740"/>
              <a:gd name="connsiteX3" fmla="*/ 368592 w 838176"/>
              <a:gd name="connsiteY3" fmla="*/ 22 h 1339740"/>
              <a:gd name="connsiteX4" fmla="*/ 720416 w 838176"/>
              <a:gd name="connsiteY4" fmla="*/ 151834 h 1339740"/>
              <a:gd name="connsiteX5" fmla="*/ 838083 w 838176"/>
              <a:gd name="connsiteY5" fmla="*/ 944440 h 1339740"/>
              <a:gd name="connsiteX6" fmla="*/ 732921 w 838176"/>
              <a:gd name="connsiteY6" fmla="*/ 1232650 h 1339740"/>
              <a:gd name="connsiteX7" fmla="*/ 389782 w 838176"/>
              <a:gd name="connsiteY7" fmla="*/ 1336240 h 1339740"/>
              <a:gd name="connsiteX8" fmla="*/ 177610 w 838176"/>
              <a:gd name="connsiteY8" fmla="*/ 1122544 h 1339740"/>
              <a:gd name="connsiteX9" fmla="*/ 94653 w 838176"/>
              <a:gd name="connsiteY9" fmla="*/ 544668 h 1339740"/>
              <a:gd name="connsiteX10" fmla="*/ 9690 w 838176"/>
              <a:gd name="connsiteY10" fmla="*/ 561272 h 1339740"/>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228"/>
              <a:gd name="connsiteX1" fmla="*/ 82151 w 838100"/>
              <a:gd name="connsiteY1" fmla="*/ 426225 h 1340228"/>
              <a:gd name="connsiteX2" fmla="*/ 132321 w 838100"/>
              <a:gd name="connsiteY2" fmla="*/ 142806 h 1340228"/>
              <a:gd name="connsiteX3" fmla="*/ 368592 w 838100"/>
              <a:gd name="connsiteY3" fmla="*/ 22 h 1340228"/>
              <a:gd name="connsiteX4" fmla="*/ 720416 w 838100"/>
              <a:gd name="connsiteY4" fmla="*/ 151834 h 1340228"/>
              <a:gd name="connsiteX5" fmla="*/ 838083 w 838100"/>
              <a:gd name="connsiteY5" fmla="*/ 944440 h 1340228"/>
              <a:gd name="connsiteX6" fmla="*/ 714454 w 838100"/>
              <a:gd name="connsiteY6" fmla="*/ 1237481 h 1340228"/>
              <a:gd name="connsiteX7" fmla="*/ 389782 w 838100"/>
              <a:gd name="connsiteY7" fmla="*/ 1336240 h 1340228"/>
              <a:gd name="connsiteX8" fmla="*/ 177610 w 838100"/>
              <a:gd name="connsiteY8" fmla="*/ 1122544 h 1340228"/>
              <a:gd name="connsiteX9" fmla="*/ 94653 w 838100"/>
              <a:gd name="connsiteY9" fmla="*/ 544668 h 1340228"/>
              <a:gd name="connsiteX10" fmla="*/ 9690 w 838100"/>
              <a:gd name="connsiteY10" fmla="*/ 561272 h 1340228"/>
              <a:gd name="connsiteX0" fmla="*/ 9690 w 838100"/>
              <a:gd name="connsiteY0" fmla="*/ 561272 h 1340387"/>
              <a:gd name="connsiteX1" fmla="*/ 82151 w 838100"/>
              <a:gd name="connsiteY1" fmla="*/ 426225 h 1340387"/>
              <a:gd name="connsiteX2" fmla="*/ 132321 w 838100"/>
              <a:gd name="connsiteY2" fmla="*/ 142806 h 1340387"/>
              <a:gd name="connsiteX3" fmla="*/ 368592 w 838100"/>
              <a:gd name="connsiteY3" fmla="*/ 22 h 1340387"/>
              <a:gd name="connsiteX4" fmla="*/ 720416 w 838100"/>
              <a:gd name="connsiteY4" fmla="*/ 151834 h 1340387"/>
              <a:gd name="connsiteX5" fmla="*/ 838083 w 838100"/>
              <a:gd name="connsiteY5" fmla="*/ 944440 h 1340387"/>
              <a:gd name="connsiteX6" fmla="*/ 714454 w 838100"/>
              <a:gd name="connsiteY6" fmla="*/ 1237481 h 1340387"/>
              <a:gd name="connsiteX7" fmla="*/ 389782 w 838100"/>
              <a:gd name="connsiteY7" fmla="*/ 1336240 h 1340387"/>
              <a:gd name="connsiteX8" fmla="*/ 185174 w 838100"/>
              <a:gd name="connsiteY8" fmla="*/ 1119499 h 1340387"/>
              <a:gd name="connsiteX9" fmla="*/ 94653 w 838100"/>
              <a:gd name="connsiteY9" fmla="*/ 544668 h 1340387"/>
              <a:gd name="connsiteX10" fmla="*/ 9690 w 838100"/>
              <a:gd name="connsiteY10" fmla="*/ 561272 h 1340387"/>
              <a:gd name="connsiteX0" fmla="*/ 9690 w 838100"/>
              <a:gd name="connsiteY0" fmla="*/ 561272 h 1340387"/>
              <a:gd name="connsiteX1" fmla="*/ 82151 w 838100"/>
              <a:gd name="connsiteY1" fmla="*/ 426225 h 1340387"/>
              <a:gd name="connsiteX2" fmla="*/ 132321 w 838100"/>
              <a:gd name="connsiteY2" fmla="*/ 142806 h 1340387"/>
              <a:gd name="connsiteX3" fmla="*/ 368592 w 838100"/>
              <a:gd name="connsiteY3" fmla="*/ 22 h 1340387"/>
              <a:gd name="connsiteX4" fmla="*/ 720416 w 838100"/>
              <a:gd name="connsiteY4" fmla="*/ 151834 h 1340387"/>
              <a:gd name="connsiteX5" fmla="*/ 838083 w 838100"/>
              <a:gd name="connsiteY5" fmla="*/ 944440 h 1340387"/>
              <a:gd name="connsiteX6" fmla="*/ 714454 w 838100"/>
              <a:gd name="connsiteY6" fmla="*/ 1237481 h 1340387"/>
              <a:gd name="connsiteX7" fmla="*/ 389782 w 838100"/>
              <a:gd name="connsiteY7" fmla="*/ 1336240 h 1340387"/>
              <a:gd name="connsiteX8" fmla="*/ 185174 w 838100"/>
              <a:gd name="connsiteY8" fmla="*/ 1119499 h 1340387"/>
              <a:gd name="connsiteX9" fmla="*/ 94653 w 838100"/>
              <a:gd name="connsiteY9" fmla="*/ 544668 h 1340387"/>
              <a:gd name="connsiteX10" fmla="*/ 9690 w 838100"/>
              <a:gd name="connsiteY10" fmla="*/ 561272 h 1340387"/>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4653 w 838100"/>
              <a:gd name="connsiteY9" fmla="*/ 544668 h 1340441"/>
              <a:gd name="connsiteX10" fmla="*/ 9690 w 838100"/>
              <a:gd name="connsiteY10" fmla="*/ 561272 h 1340441"/>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9116 w 838100"/>
              <a:gd name="connsiteY9" fmla="*/ 554771 h 1340441"/>
              <a:gd name="connsiteX10" fmla="*/ 9690 w 838100"/>
              <a:gd name="connsiteY10" fmla="*/ 561272 h 1340441"/>
              <a:gd name="connsiteX0" fmla="*/ 9690 w 838100"/>
              <a:gd name="connsiteY0" fmla="*/ 561272 h 1340441"/>
              <a:gd name="connsiteX1" fmla="*/ 82151 w 838100"/>
              <a:gd name="connsiteY1" fmla="*/ 426225 h 1340441"/>
              <a:gd name="connsiteX2" fmla="*/ 132321 w 838100"/>
              <a:gd name="connsiteY2" fmla="*/ 142806 h 1340441"/>
              <a:gd name="connsiteX3" fmla="*/ 368592 w 838100"/>
              <a:gd name="connsiteY3" fmla="*/ 22 h 1340441"/>
              <a:gd name="connsiteX4" fmla="*/ 720416 w 838100"/>
              <a:gd name="connsiteY4" fmla="*/ 151834 h 1340441"/>
              <a:gd name="connsiteX5" fmla="*/ 838083 w 838100"/>
              <a:gd name="connsiteY5" fmla="*/ 944440 h 1340441"/>
              <a:gd name="connsiteX6" fmla="*/ 714454 w 838100"/>
              <a:gd name="connsiteY6" fmla="*/ 1237481 h 1340441"/>
              <a:gd name="connsiteX7" fmla="*/ 389782 w 838100"/>
              <a:gd name="connsiteY7" fmla="*/ 1336240 h 1340441"/>
              <a:gd name="connsiteX8" fmla="*/ 191405 w 838100"/>
              <a:gd name="connsiteY8" fmla="*/ 1118478 h 1340441"/>
              <a:gd name="connsiteX9" fmla="*/ 99116 w 838100"/>
              <a:gd name="connsiteY9" fmla="*/ 554771 h 1340441"/>
              <a:gd name="connsiteX10" fmla="*/ 9690 w 838100"/>
              <a:gd name="connsiteY10" fmla="*/ 561272 h 1340441"/>
              <a:gd name="connsiteX0" fmla="*/ 9264 w 837674"/>
              <a:gd name="connsiteY0" fmla="*/ 561273 h 1340442"/>
              <a:gd name="connsiteX1" fmla="*/ 85739 w 837674"/>
              <a:gd name="connsiteY1" fmla="*/ 432792 h 1340442"/>
              <a:gd name="connsiteX2" fmla="*/ 131895 w 837674"/>
              <a:gd name="connsiteY2" fmla="*/ 142807 h 1340442"/>
              <a:gd name="connsiteX3" fmla="*/ 368166 w 837674"/>
              <a:gd name="connsiteY3" fmla="*/ 23 h 1340442"/>
              <a:gd name="connsiteX4" fmla="*/ 719990 w 837674"/>
              <a:gd name="connsiteY4" fmla="*/ 151835 h 1340442"/>
              <a:gd name="connsiteX5" fmla="*/ 837657 w 837674"/>
              <a:gd name="connsiteY5" fmla="*/ 944441 h 1340442"/>
              <a:gd name="connsiteX6" fmla="*/ 714028 w 837674"/>
              <a:gd name="connsiteY6" fmla="*/ 1237482 h 1340442"/>
              <a:gd name="connsiteX7" fmla="*/ 389356 w 837674"/>
              <a:gd name="connsiteY7" fmla="*/ 1336241 h 1340442"/>
              <a:gd name="connsiteX8" fmla="*/ 190979 w 837674"/>
              <a:gd name="connsiteY8" fmla="*/ 1118479 h 1340442"/>
              <a:gd name="connsiteX9" fmla="*/ 98690 w 837674"/>
              <a:gd name="connsiteY9" fmla="*/ 554772 h 1340442"/>
              <a:gd name="connsiteX10" fmla="*/ 9264 w 837674"/>
              <a:gd name="connsiteY10" fmla="*/ 561273 h 1340442"/>
              <a:gd name="connsiteX0" fmla="*/ 9264 w 837674"/>
              <a:gd name="connsiteY0" fmla="*/ 561036 h 1340205"/>
              <a:gd name="connsiteX1" fmla="*/ 85739 w 837674"/>
              <a:gd name="connsiteY1" fmla="*/ 432555 h 1340205"/>
              <a:gd name="connsiteX2" fmla="*/ 131895 w 837674"/>
              <a:gd name="connsiteY2" fmla="*/ 142570 h 1340205"/>
              <a:gd name="connsiteX3" fmla="*/ 377737 w 837674"/>
              <a:gd name="connsiteY3" fmla="*/ 24 h 1340205"/>
              <a:gd name="connsiteX4" fmla="*/ 719990 w 837674"/>
              <a:gd name="connsiteY4" fmla="*/ 151598 h 1340205"/>
              <a:gd name="connsiteX5" fmla="*/ 837657 w 837674"/>
              <a:gd name="connsiteY5" fmla="*/ 944204 h 1340205"/>
              <a:gd name="connsiteX6" fmla="*/ 714028 w 837674"/>
              <a:gd name="connsiteY6" fmla="*/ 1237245 h 1340205"/>
              <a:gd name="connsiteX7" fmla="*/ 389356 w 837674"/>
              <a:gd name="connsiteY7" fmla="*/ 1336004 h 1340205"/>
              <a:gd name="connsiteX8" fmla="*/ 190979 w 837674"/>
              <a:gd name="connsiteY8" fmla="*/ 1118242 h 1340205"/>
              <a:gd name="connsiteX9" fmla="*/ 98690 w 837674"/>
              <a:gd name="connsiteY9" fmla="*/ 554535 h 1340205"/>
              <a:gd name="connsiteX10" fmla="*/ 9264 w 837674"/>
              <a:gd name="connsiteY10" fmla="*/ 561036 h 1340205"/>
              <a:gd name="connsiteX0" fmla="*/ 9264 w 837674"/>
              <a:gd name="connsiteY0" fmla="*/ 563179 h 1342348"/>
              <a:gd name="connsiteX1" fmla="*/ 85739 w 837674"/>
              <a:gd name="connsiteY1" fmla="*/ 434698 h 1342348"/>
              <a:gd name="connsiteX2" fmla="*/ 131895 w 837674"/>
              <a:gd name="connsiteY2" fmla="*/ 144713 h 1342348"/>
              <a:gd name="connsiteX3" fmla="*/ 377737 w 837674"/>
              <a:gd name="connsiteY3" fmla="*/ 2167 h 1342348"/>
              <a:gd name="connsiteX4" fmla="*/ 719990 w 837674"/>
              <a:gd name="connsiteY4" fmla="*/ 153741 h 1342348"/>
              <a:gd name="connsiteX5" fmla="*/ 837657 w 837674"/>
              <a:gd name="connsiteY5" fmla="*/ 946347 h 1342348"/>
              <a:gd name="connsiteX6" fmla="*/ 714028 w 837674"/>
              <a:gd name="connsiteY6" fmla="*/ 1239388 h 1342348"/>
              <a:gd name="connsiteX7" fmla="*/ 389356 w 837674"/>
              <a:gd name="connsiteY7" fmla="*/ 1338147 h 1342348"/>
              <a:gd name="connsiteX8" fmla="*/ 190979 w 837674"/>
              <a:gd name="connsiteY8" fmla="*/ 1120385 h 1342348"/>
              <a:gd name="connsiteX9" fmla="*/ 98690 w 837674"/>
              <a:gd name="connsiteY9" fmla="*/ 556678 h 1342348"/>
              <a:gd name="connsiteX10" fmla="*/ 9264 w 837674"/>
              <a:gd name="connsiteY10" fmla="*/ 563179 h 1342348"/>
              <a:gd name="connsiteX0" fmla="*/ 9264 w 837674"/>
              <a:gd name="connsiteY0" fmla="*/ 561106 h 1340275"/>
              <a:gd name="connsiteX1" fmla="*/ 85739 w 837674"/>
              <a:gd name="connsiteY1" fmla="*/ 432625 h 1340275"/>
              <a:gd name="connsiteX2" fmla="*/ 138784 w 837674"/>
              <a:gd name="connsiteY2" fmla="*/ 134289 h 1340275"/>
              <a:gd name="connsiteX3" fmla="*/ 377737 w 837674"/>
              <a:gd name="connsiteY3" fmla="*/ 94 h 1340275"/>
              <a:gd name="connsiteX4" fmla="*/ 719990 w 837674"/>
              <a:gd name="connsiteY4" fmla="*/ 151668 h 1340275"/>
              <a:gd name="connsiteX5" fmla="*/ 837657 w 837674"/>
              <a:gd name="connsiteY5" fmla="*/ 944274 h 1340275"/>
              <a:gd name="connsiteX6" fmla="*/ 714028 w 837674"/>
              <a:gd name="connsiteY6" fmla="*/ 1237315 h 1340275"/>
              <a:gd name="connsiteX7" fmla="*/ 389356 w 837674"/>
              <a:gd name="connsiteY7" fmla="*/ 1336074 h 1340275"/>
              <a:gd name="connsiteX8" fmla="*/ 190979 w 837674"/>
              <a:gd name="connsiteY8" fmla="*/ 1118312 h 1340275"/>
              <a:gd name="connsiteX9" fmla="*/ 98690 w 837674"/>
              <a:gd name="connsiteY9" fmla="*/ 554605 h 1340275"/>
              <a:gd name="connsiteX10" fmla="*/ 9264 w 837674"/>
              <a:gd name="connsiteY10" fmla="*/ 561106 h 1340275"/>
              <a:gd name="connsiteX0" fmla="*/ 9264 w 837674"/>
              <a:gd name="connsiteY0" fmla="*/ 561059 h 1340228"/>
              <a:gd name="connsiteX1" fmla="*/ 85739 w 837674"/>
              <a:gd name="connsiteY1" fmla="*/ 432578 h 1340228"/>
              <a:gd name="connsiteX2" fmla="*/ 142573 w 837674"/>
              <a:gd name="connsiteY2" fmla="*/ 139038 h 1340228"/>
              <a:gd name="connsiteX3" fmla="*/ 377737 w 837674"/>
              <a:gd name="connsiteY3" fmla="*/ 47 h 1340228"/>
              <a:gd name="connsiteX4" fmla="*/ 719990 w 837674"/>
              <a:gd name="connsiteY4" fmla="*/ 151621 h 1340228"/>
              <a:gd name="connsiteX5" fmla="*/ 837657 w 837674"/>
              <a:gd name="connsiteY5" fmla="*/ 944227 h 1340228"/>
              <a:gd name="connsiteX6" fmla="*/ 714028 w 837674"/>
              <a:gd name="connsiteY6" fmla="*/ 1237268 h 1340228"/>
              <a:gd name="connsiteX7" fmla="*/ 389356 w 837674"/>
              <a:gd name="connsiteY7" fmla="*/ 1336027 h 1340228"/>
              <a:gd name="connsiteX8" fmla="*/ 190979 w 837674"/>
              <a:gd name="connsiteY8" fmla="*/ 1118265 h 1340228"/>
              <a:gd name="connsiteX9" fmla="*/ 98690 w 837674"/>
              <a:gd name="connsiteY9" fmla="*/ 554558 h 1340228"/>
              <a:gd name="connsiteX10" fmla="*/ 9264 w 837674"/>
              <a:gd name="connsiteY10" fmla="*/ 561059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74" h="1340228">
                <a:moveTo>
                  <a:pt x="9264" y="561059"/>
                </a:moveTo>
                <a:cubicBezTo>
                  <a:pt x="-23312" y="593730"/>
                  <a:pt x="36711" y="472787"/>
                  <a:pt x="85739" y="432578"/>
                </a:cubicBezTo>
                <a:cubicBezTo>
                  <a:pt x="80658" y="362847"/>
                  <a:pt x="93907" y="211126"/>
                  <a:pt x="142573" y="139038"/>
                </a:cubicBezTo>
                <a:cubicBezTo>
                  <a:pt x="191239" y="66950"/>
                  <a:pt x="281501" y="-2050"/>
                  <a:pt x="377737" y="47"/>
                </a:cubicBezTo>
                <a:cubicBezTo>
                  <a:pt x="473973" y="2144"/>
                  <a:pt x="643337" y="-5742"/>
                  <a:pt x="719990" y="151621"/>
                </a:cubicBezTo>
                <a:cubicBezTo>
                  <a:pt x="796643" y="308984"/>
                  <a:pt x="838651" y="763286"/>
                  <a:pt x="837657" y="944227"/>
                </a:cubicBezTo>
                <a:cubicBezTo>
                  <a:pt x="836663" y="1125168"/>
                  <a:pt x="788745" y="1171968"/>
                  <a:pt x="714028" y="1237268"/>
                </a:cubicBezTo>
                <a:cubicBezTo>
                  <a:pt x="639311" y="1302568"/>
                  <a:pt x="476531" y="1355861"/>
                  <a:pt x="389356" y="1336027"/>
                </a:cubicBezTo>
                <a:cubicBezTo>
                  <a:pt x="302181" y="1316193"/>
                  <a:pt x="230371" y="1224871"/>
                  <a:pt x="190979" y="1118265"/>
                </a:cubicBezTo>
                <a:cubicBezTo>
                  <a:pt x="91511" y="819657"/>
                  <a:pt x="131486" y="610119"/>
                  <a:pt x="98690" y="554558"/>
                </a:cubicBezTo>
                <a:cubicBezTo>
                  <a:pt x="61556" y="528899"/>
                  <a:pt x="20789" y="549629"/>
                  <a:pt x="9264" y="561059"/>
                </a:cubicBezTo>
                <a:close/>
              </a:path>
            </a:pathLst>
          </a:custGeom>
          <a:noFill/>
          <a:ln w="19050" cap="flat">
            <a:solidFill>
              <a:schemeClr val="tx1"/>
            </a:solidFill>
            <a:prstDash val="solid"/>
            <a:miter/>
          </a:ln>
        </p:spPr>
        <p:txBody>
          <a:bodyPr rtlCol="0" anchor="ctr"/>
          <a:lstStyle/>
          <a:p>
            <a:endParaRPr lang="en-US">
              <a:ln>
                <a:solidFill>
                  <a:srgbClr val="000000"/>
                </a:solidFill>
              </a:ln>
              <a:solidFill>
                <a:srgbClr val="000000"/>
              </a:solidFill>
            </a:endParaRPr>
          </a:p>
        </p:txBody>
      </p:sp>
    </p:spTree>
    <p:extLst>
      <p:ext uri="{BB962C8B-B14F-4D97-AF65-F5344CB8AC3E}">
        <p14:creationId xmlns:p14="http://schemas.microsoft.com/office/powerpoint/2010/main" val="2744604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B795-E45B-07C4-A4E5-D7E288C1BB1C}"/>
              </a:ext>
            </a:extLst>
          </p:cNvPr>
          <p:cNvSpPr>
            <a:spLocks noGrp="1"/>
          </p:cNvSpPr>
          <p:nvPr>
            <p:ph type="title"/>
          </p:nvPr>
        </p:nvSpPr>
        <p:spPr/>
        <p:txBody>
          <a:bodyPr/>
          <a:lstStyle/>
          <a:p>
            <a:r>
              <a:rPr lang="en-US" dirty="0"/>
              <a:t>Sources of Authority: Canons of Scripture (Jewish) </a:t>
            </a:r>
          </a:p>
        </p:txBody>
      </p:sp>
      <p:sp>
        <p:nvSpPr>
          <p:cNvPr id="3" name="Content Placeholder 2">
            <a:extLst>
              <a:ext uri="{FF2B5EF4-FFF2-40B4-BE49-F238E27FC236}">
                <a16:creationId xmlns:a16="http://schemas.microsoft.com/office/drawing/2014/main" id="{A0880877-AF67-D747-B60E-3555042B1647}"/>
              </a:ext>
            </a:extLst>
          </p:cNvPr>
          <p:cNvSpPr>
            <a:spLocks noGrp="1"/>
          </p:cNvSpPr>
          <p:nvPr>
            <p:ph idx="1"/>
          </p:nvPr>
        </p:nvSpPr>
        <p:spPr/>
        <p:txBody>
          <a:bodyPr>
            <a:normAutofit/>
          </a:bodyPr>
          <a:lstStyle/>
          <a:p>
            <a:pPr marL="457200" indent="-457200">
              <a:buFontTx/>
              <a:buChar char="-"/>
            </a:pPr>
            <a:r>
              <a:rPr lang="en-US" dirty="0"/>
              <a:t>Canon derives from the Greek meaning “measuring” or “ruling stick”</a:t>
            </a:r>
          </a:p>
          <a:p>
            <a:pPr marL="457200" indent="-457200">
              <a:buFontTx/>
              <a:buChar char="-"/>
            </a:pPr>
            <a:r>
              <a:rPr lang="en-US" dirty="0"/>
              <a:t>The Rabbis speak of “inside” and “outside” books. </a:t>
            </a:r>
          </a:p>
          <a:p>
            <a:pPr marL="457200" indent="-457200">
              <a:buFontTx/>
              <a:buChar char="-"/>
            </a:pPr>
            <a:r>
              <a:rPr lang="en-US" dirty="0"/>
              <a:t>Christian councils right up until the 16</a:t>
            </a:r>
            <a:r>
              <a:rPr lang="en-US" baseline="30000" dirty="0"/>
              <a:t>th</a:t>
            </a:r>
            <a:r>
              <a:rPr lang="en-US" dirty="0"/>
              <a:t> C are deliberating upon canonicity. </a:t>
            </a:r>
          </a:p>
          <a:p>
            <a:pPr marL="457200" indent="-457200">
              <a:buFontTx/>
              <a:buChar char="-"/>
            </a:pPr>
            <a:r>
              <a:rPr lang="en-US" dirty="0"/>
              <a:t>“Authoritative scriptures” can be more useful language to use prior to the first century, where Josephus (Jewish historian) lists a canon of 22 books. 4 Ezra lists 24 books. This evidence suggests something of a canon of Hebrew Scriptures in the first century. </a:t>
            </a:r>
          </a:p>
          <a:p>
            <a:pPr marL="457200" indent="-457200">
              <a:buFontTx/>
              <a:buChar char="-"/>
            </a:pPr>
            <a:endParaRPr lang="en-US" dirty="0"/>
          </a:p>
        </p:txBody>
      </p:sp>
    </p:spTree>
    <p:extLst>
      <p:ext uri="{BB962C8B-B14F-4D97-AF65-F5344CB8AC3E}">
        <p14:creationId xmlns:p14="http://schemas.microsoft.com/office/powerpoint/2010/main" val="3119179119"/>
      </p:ext>
    </p:extLst>
  </p:cSld>
  <p:clrMapOvr>
    <a:masterClrMapping/>
  </p:clrMapOvr>
</p:sld>
</file>

<file path=ppt/theme/theme1.xml><?xml version="1.0" encoding="utf-8"?>
<a:theme xmlns:a="http://schemas.openxmlformats.org/drawingml/2006/main" name="ChitchatVTI">
  <a:themeElements>
    <a:clrScheme name="Slipstream">
      <a:dk1>
        <a:srgbClr val="000000"/>
      </a:dk1>
      <a:lt1>
        <a:srgbClr val="FFFFFF"/>
      </a:lt1>
      <a:dk2>
        <a:srgbClr val="212745"/>
      </a:dk2>
      <a:lt2>
        <a:srgbClr val="B4DCFA"/>
      </a:lt2>
      <a:accent1>
        <a:srgbClr val="4E67C8"/>
      </a:accent1>
      <a:accent2>
        <a:srgbClr val="16A1D2"/>
      </a:accent2>
      <a:accent3>
        <a:srgbClr val="76A53A"/>
      </a:accent3>
      <a:accent4>
        <a:srgbClr val="4BA68D"/>
      </a:accent4>
      <a:accent5>
        <a:srgbClr val="FA6B00"/>
      </a:accent5>
      <a:accent6>
        <a:srgbClr val="F14124"/>
      </a:accent6>
      <a:hlink>
        <a:srgbClr val="398470"/>
      </a:hlink>
      <a:folHlink>
        <a:srgbClr val="347FA7"/>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docProps/app.xml><?xml version="1.0" encoding="utf-8"?>
<Properties xmlns="http://schemas.openxmlformats.org/officeDocument/2006/extended-properties" xmlns:vt="http://schemas.openxmlformats.org/officeDocument/2006/docPropsVTypes">
  <TotalTime>243</TotalTime>
  <Words>1864</Words>
  <Application>Microsoft Office PowerPoint</Application>
  <PresentationFormat>Widescreen</PresentationFormat>
  <Paragraphs>92</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The Hand</vt:lpstr>
      <vt:lpstr>The Serif Hand</vt:lpstr>
      <vt:lpstr>Wingdings</vt:lpstr>
      <vt:lpstr>ChitchatVTI</vt:lpstr>
      <vt:lpstr>Ethics in Christian and Jewish Traditions</vt:lpstr>
      <vt:lpstr>The Situation in the Scholarship</vt:lpstr>
      <vt:lpstr>Part 1: OrIgins</vt:lpstr>
      <vt:lpstr>Christian and Jewish Origins: Entanglement</vt:lpstr>
      <vt:lpstr>Christian and Jewish Origins: Entanglement </vt:lpstr>
      <vt:lpstr>Daniel Boyarin: Judaism</vt:lpstr>
      <vt:lpstr>Similarities</vt:lpstr>
      <vt:lpstr>Part 2: Development of Traditions of Moral Debate</vt:lpstr>
      <vt:lpstr>Sources of Authority: Canons of Scripture (Jewish) </vt:lpstr>
      <vt:lpstr>Sources of Authority: Canons of Scripture (Christian)</vt:lpstr>
      <vt:lpstr>Development of Traditions: Pre-Medieval</vt:lpstr>
      <vt:lpstr>Medieval Traditions</vt:lpstr>
      <vt:lpstr>Medieval Jewish Tradition</vt:lpstr>
      <vt:lpstr>Christian Medieval Traditions</vt:lpstr>
      <vt:lpstr>Threshold of Modernity</vt:lpstr>
      <vt:lpstr>Part 3: Modern Theological and Philosophical traditions </vt:lpstr>
      <vt:lpstr>Duty</vt:lpstr>
      <vt:lpstr>Contra-Kant: I-Thou</vt:lpstr>
      <vt:lpstr>The Shadow of modernity</vt:lpstr>
      <vt:lpstr>The shadow of modernity </vt:lpstr>
      <vt:lpstr>Conclusion</vt:lpstr>
      <vt:lpstr>    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 in Christian and Jewish Traditions</dc:title>
  <dc:creator>Scott Kirkland</dc:creator>
  <cp:lastModifiedBy>Mary Tuohy</cp:lastModifiedBy>
  <cp:revision>3</cp:revision>
  <dcterms:created xsi:type="dcterms:W3CDTF">2023-03-01T23:24:00Z</dcterms:created>
  <dcterms:modified xsi:type="dcterms:W3CDTF">2023-03-27T00:48:54Z</dcterms:modified>
</cp:coreProperties>
</file>